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21"/>
  </p:notesMasterIdLst>
  <p:sldIdLst>
    <p:sldId id="293" r:id="rId6"/>
    <p:sldId id="281" r:id="rId7"/>
    <p:sldId id="295" r:id="rId8"/>
    <p:sldId id="257" r:id="rId9"/>
    <p:sldId id="283" r:id="rId10"/>
    <p:sldId id="284" r:id="rId11"/>
    <p:sldId id="285" r:id="rId12"/>
    <p:sldId id="286" r:id="rId13"/>
    <p:sldId id="287" r:id="rId14"/>
    <p:sldId id="288" r:id="rId15"/>
    <p:sldId id="289" r:id="rId16"/>
    <p:sldId id="290" r:id="rId17"/>
    <p:sldId id="291" r:id="rId18"/>
    <p:sldId id="292" r:id="rId19"/>
    <p:sldId id="29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A75402-4ACC-8390-2EA8-681E61E592A4}" name="Anna Derricourt" initials="AD" userId="S::anna.derricourt@scottishbooktrust.com::1579c901-d120-45d1-ace9-29aac7b2acec" providerId="AD"/>
  <p188:author id="{737B285E-EF4D-081F-BF78-D163AF0C0755}" name="Becky McRitchie" initials="BM" userId="S::becky.mcritchie@scottishbooktrust.com::22a5810c-709f-4f5d-83c4-0114a2ff9404" providerId="AD"/>
  <p188:author id="{D6961090-AB29-5C80-D7BB-F4615D83BC59}" name="Jenni Wood" initials="JW" userId="S::jenni.wood@scottishbooktrust.com::e3a24dd9-118c-4391-a63a-2b64949a7d3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26AAB9-F557-4C26-9042-1F177F7EE946}" v="72" dt="2023-06-29T15:25:51.272"/>
    <p1510:client id="{4295899C-A954-A4A6-319D-881FC77870A4}" v="1" dt="2023-07-06T15:06:04.785"/>
    <p1510:client id="{5E03D617-68D5-68B3-E22C-130274761827}" v="1" dt="2023-07-06T08:38:31.321"/>
    <p1510:client id="{8EC38973-B897-06B3-F5AF-78244857873A}" v="6" dt="2023-07-05T09:06:53.994"/>
    <p1510:client id="{A4F99BF3-1491-C67C-97A6-D99588C4DF48}" v="2" dt="2023-07-03T14:08:32.4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84" autoAdjust="0"/>
  </p:normalViewPr>
  <p:slideViewPr>
    <p:cSldViewPr snapToGrid="0">
      <p:cViewPr varScale="1">
        <p:scale>
          <a:sx n="70" d="100"/>
          <a:sy n="70" d="100"/>
        </p:scale>
        <p:origin x="1003" y="5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 Wood" userId="S::jenni.wood@scottishbooktrust.com::e3a24dd9-118c-4391-a63a-2b64949a7d36" providerId="AD" clId="Web-{EB132B2C-AA46-D3F2-6257-F85899C9CB24}"/>
    <pc:docChg chg="addSld delSld modSld addMainMaster">
      <pc:chgData name="Jenni Wood" userId="S::jenni.wood@scottishbooktrust.com::e3a24dd9-118c-4391-a63a-2b64949a7d36" providerId="AD" clId="Web-{EB132B2C-AA46-D3F2-6257-F85899C9CB24}" dt="2023-04-27T10:37:16.670" v="22"/>
      <pc:docMkLst>
        <pc:docMk/>
      </pc:docMkLst>
      <pc:sldChg chg="del">
        <pc:chgData name="Jenni Wood" userId="S::jenni.wood@scottishbooktrust.com::e3a24dd9-118c-4391-a63a-2b64949a7d36" providerId="AD" clId="Web-{EB132B2C-AA46-D3F2-6257-F85899C9CB24}" dt="2023-04-27T10:37:16.670" v="22"/>
        <pc:sldMkLst>
          <pc:docMk/>
          <pc:sldMk cId="0" sldId="269"/>
        </pc:sldMkLst>
      </pc:sldChg>
      <pc:sldChg chg="addSp delSp modSp add">
        <pc:chgData name="Jenni Wood" userId="S::jenni.wood@scottishbooktrust.com::e3a24dd9-118c-4391-a63a-2b64949a7d36" providerId="AD" clId="Web-{EB132B2C-AA46-D3F2-6257-F85899C9CB24}" dt="2023-04-27T10:37:12.342" v="21"/>
        <pc:sldMkLst>
          <pc:docMk/>
          <pc:sldMk cId="3503139044" sldId="293"/>
        </pc:sldMkLst>
        <pc:spChg chg="mod">
          <ac:chgData name="Jenni Wood" userId="S::jenni.wood@scottishbooktrust.com::e3a24dd9-118c-4391-a63a-2b64949a7d36" providerId="AD" clId="Web-{EB132B2C-AA46-D3F2-6257-F85899C9CB24}" dt="2023-04-27T10:36:39.481" v="12" actId="20577"/>
          <ac:spMkLst>
            <pc:docMk/>
            <pc:sldMk cId="3503139044" sldId="293"/>
            <ac:spMk id="2" creationId="{00000000-0000-0000-0000-000000000000}"/>
          </ac:spMkLst>
        </pc:spChg>
        <pc:spChg chg="mod">
          <ac:chgData name="Jenni Wood" userId="S::jenni.wood@scottishbooktrust.com::e3a24dd9-118c-4391-a63a-2b64949a7d36" providerId="AD" clId="Web-{EB132B2C-AA46-D3F2-6257-F85899C9CB24}" dt="2023-04-27T10:36:51.435" v="20" actId="20577"/>
          <ac:spMkLst>
            <pc:docMk/>
            <pc:sldMk cId="3503139044" sldId="293"/>
            <ac:spMk id="5" creationId="{00000000-0000-0000-0000-000000000000}"/>
          </ac:spMkLst>
        </pc:spChg>
        <pc:spChg chg="del">
          <ac:chgData name="Jenni Wood" userId="S::jenni.wood@scottishbooktrust.com::e3a24dd9-118c-4391-a63a-2b64949a7d36" providerId="AD" clId="Web-{EB132B2C-AA46-D3F2-6257-F85899C9CB24}" dt="2023-04-27T10:37:12.342" v="21"/>
          <ac:spMkLst>
            <pc:docMk/>
            <pc:sldMk cId="3503139044" sldId="293"/>
            <ac:spMk id="7" creationId="{FA713585-1762-DD5B-D139-8C86733EE565}"/>
          </ac:spMkLst>
        </pc:spChg>
        <pc:picChg chg="add mod ord">
          <ac:chgData name="Jenni Wood" userId="S::jenni.wood@scottishbooktrust.com::e3a24dd9-118c-4391-a63a-2b64949a7d36" providerId="AD" clId="Web-{EB132B2C-AA46-D3F2-6257-F85899C9CB24}" dt="2023-04-27T10:37:12.342" v="21"/>
          <ac:picMkLst>
            <pc:docMk/>
            <pc:sldMk cId="3503139044" sldId="293"/>
            <ac:picMk id="4" creationId="{07FC4697-C5F3-1872-B096-168887DA88B9}"/>
          </ac:picMkLst>
        </pc:picChg>
      </pc:sldChg>
      <pc:sldMasterChg chg="add addSldLayout">
        <pc:chgData name="Jenni Wood" userId="S::jenni.wood@scottishbooktrust.com::e3a24dd9-118c-4391-a63a-2b64949a7d36" providerId="AD" clId="Web-{EB132B2C-AA46-D3F2-6257-F85899C9CB24}" dt="2023-04-27T10:36:29.558" v="0"/>
        <pc:sldMasterMkLst>
          <pc:docMk/>
          <pc:sldMasterMk cId="0" sldId="2147483662"/>
        </pc:sldMasterMkLst>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63"/>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64"/>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65"/>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66"/>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691045461" sldId="2147483667"/>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68"/>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993684779" sldId="2147483669"/>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70"/>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71"/>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72"/>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73"/>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74"/>
          </pc:sldLayoutMkLst>
        </pc:sldLayoutChg>
        <pc:sldLayoutChg chg="add">
          <pc:chgData name="Jenni Wood" userId="S::jenni.wood@scottishbooktrust.com::e3a24dd9-118c-4391-a63a-2b64949a7d36" providerId="AD" clId="Web-{EB132B2C-AA46-D3F2-6257-F85899C9CB24}" dt="2023-04-27T10:36:29.558" v="0"/>
          <pc:sldLayoutMkLst>
            <pc:docMk/>
            <pc:sldMasterMk cId="0" sldId="2147483662"/>
            <pc:sldLayoutMk cId="0" sldId="2147483675"/>
          </pc:sldLayoutMkLst>
        </pc:sldLayoutChg>
      </pc:sldMasterChg>
    </pc:docChg>
  </pc:docChgLst>
  <pc:docChgLst>
    <pc:chgData name="Jenni Wood" userId="S::jenni.wood@scottishbooktrust.com::e3a24dd9-118c-4391-a63a-2b64949a7d36" providerId="AD" clId="Web-{61D89F7C-1F02-0FEF-01A7-388135206E5E}"/>
    <pc:docChg chg="addSld delSld modSld">
      <pc:chgData name="Jenni Wood" userId="S::jenni.wood@scottishbooktrust.com::e3a24dd9-118c-4391-a63a-2b64949a7d36" providerId="AD" clId="Web-{61D89F7C-1F02-0FEF-01A7-388135206E5E}" dt="2023-04-27T10:40:08.770" v="75" actId="20577"/>
      <pc:docMkLst>
        <pc:docMk/>
      </pc:docMkLst>
      <pc:sldChg chg="del">
        <pc:chgData name="Jenni Wood" userId="S::jenni.wood@scottishbooktrust.com::e3a24dd9-118c-4391-a63a-2b64949a7d36" providerId="AD" clId="Web-{61D89F7C-1F02-0FEF-01A7-388135206E5E}" dt="2023-04-27T10:38:55.752" v="1"/>
        <pc:sldMkLst>
          <pc:docMk/>
          <pc:sldMk cId="0" sldId="270"/>
        </pc:sldMkLst>
      </pc:sldChg>
      <pc:sldChg chg="modSp add">
        <pc:chgData name="Jenni Wood" userId="S::jenni.wood@scottishbooktrust.com::e3a24dd9-118c-4391-a63a-2b64949a7d36" providerId="AD" clId="Web-{61D89F7C-1F02-0FEF-01A7-388135206E5E}" dt="2023-04-27T10:40:08.770" v="75" actId="20577"/>
        <pc:sldMkLst>
          <pc:docMk/>
          <pc:sldMk cId="3478643607" sldId="294"/>
        </pc:sldMkLst>
        <pc:spChg chg="mod">
          <ac:chgData name="Jenni Wood" userId="S::jenni.wood@scottishbooktrust.com::e3a24dd9-118c-4391-a63a-2b64949a7d36" providerId="AD" clId="Web-{61D89F7C-1F02-0FEF-01A7-388135206E5E}" dt="2023-04-27T10:40:08.770" v="75" actId="20577"/>
          <ac:spMkLst>
            <pc:docMk/>
            <pc:sldMk cId="3478643607" sldId="294"/>
            <ac:spMk id="3" creationId="{00000000-0000-0000-0000-000000000000}"/>
          </ac:spMkLst>
        </pc:spChg>
      </pc:sldChg>
    </pc:docChg>
  </pc:docChgLst>
  <pc:docChgLst>
    <pc:chgData name="Theresa Peteranna" userId="S::theresa.peteranna@scottishbooktrust.com::930daee4-b1fd-4453-bfeb-7a2c468f0b04" providerId="AD" clId="Web-{04563905-231A-9056-DCB5-109539667C52}"/>
    <pc:docChg chg="modSld">
      <pc:chgData name="Theresa Peteranna" userId="S::theresa.peteranna@scottishbooktrust.com::930daee4-b1fd-4453-bfeb-7a2c468f0b04" providerId="AD" clId="Web-{04563905-231A-9056-DCB5-109539667C52}" dt="2023-06-29T15:18:46.430" v="4" actId="1076"/>
      <pc:docMkLst>
        <pc:docMk/>
      </pc:docMkLst>
      <pc:sldChg chg="modSp">
        <pc:chgData name="Theresa Peteranna" userId="S::theresa.peteranna@scottishbooktrust.com::930daee4-b1fd-4453-bfeb-7a2c468f0b04" providerId="AD" clId="Web-{04563905-231A-9056-DCB5-109539667C52}" dt="2023-06-29T15:14:37.158" v="2" actId="20577"/>
        <pc:sldMkLst>
          <pc:docMk/>
          <pc:sldMk cId="1509974286" sldId="281"/>
        </pc:sldMkLst>
        <pc:spChg chg="mod">
          <ac:chgData name="Theresa Peteranna" userId="S::theresa.peteranna@scottishbooktrust.com::930daee4-b1fd-4453-bfeb-7a2c468f0b04" providerId="AD" clId="Web-{04563905-231A-9056-DCB5-109539667C52}" dt="2023-06-29T15:14:37.158" v="2" actId="20577"/>
          <ac:spMkLst>
            <pc:docMk/>
            <pc:sldMk cId="1509974286" sldId="281"/>
            <ac:spMk id="4" creationId="{42D2FE7A-E002-BDD6-17B6-D8085DB70AFA}"/>
          </ac:spMkLst>
        </pc:spChg>
      </pc:sldChg>
      <pc:sldChg chg="modSp">
        <pc:chgData name="Theresa Peteranna" userId="S::theresa.peteranna@scottishbooktrust.com::930daee4-b1fd-4453-bfeb-7a2c468f0b04" providerId="AD" clId="Web-{04563905-231A-9056-DCB5-109539667C52}" dt="2023-06-29T15:18:46.430" v="4" actId="1076"/>
        <pc:sldMkLst>
          <pc:docMk/>
          <pc:sldMk cId="4281748854" sldId="287"/>
        </pc:sldMkLst>
        <pc:spChg chg="mod">
          <ac:chgData name="Theresa Peteranna" userId="S::theresa.peteranna@scottishbooktrust.com::930daee4-b1fd-4453-bfeb-7a2c468f0b04" providerId="AD" clId="Web-{04563905-231A-9056-DCB5-109539667C52}" dt="2023-06-29T15:18:46.430" v="4" actId="1076"/>
          <ac:spMkLst>
            <pc:docMk/>
            <pc:sldMk cId="4281748854" sldId="287"/>
            <ac:spMk id="4" creationId="{B6CC36EF-3459-0D2A-91D3-EAC7966796CD}"/>
          </ac:spMkLst>
        </pc:spChg>
      </pc:sldChg>
    </pc:docChg>
  </pc:docChgLst>
  <pc:docChgLst>
    <pc:chgData name="Becky McRitchie" userId="S::becky.mcritchie@scottishbooktrust.com::22a5810c-709f-4f5d-83c4-0114a2ff9404" providerId="AD" clId="Web-{81E521CA-9644-FD39-14A4-D88D087A930D}"/>
    <pc:docChg chg="modSld">
      <pc:chgData name="Becky McRitchie" userId="S::becky.mcritchie@scottishbooktrust.com::22a5810c-709f-4f5d-83c4-0114a2ff9404" providerId="AD" clId="Web-{81E521CA-9644-FD39-14A4-D88D087A930D}" dt="2023-06-29T12:05:32.681" v="16"/>
      <pc:docMkLst>
        <pc:docMk/>
      </pc:docMkLst>
      <pc:sldChg chg="addSp delSp modSp">
        <pc:chgData name="Becky McRitchie" userId="S::becky.mcritchie@scottishbooktrust.com::22a5810c-709f-4f5d-83c4-0114a2ff9404" providerId="AD" clId="Web-{81E521CA-9644-FD39-14A4-D88D087A930D}" dt="2023-06-29T12:05:32.681" v="16"/>
        <pc:sldMkLst>
          <pc:docMk/>
          <pc:sldMk cId="2182789415" sldId="291"/>
        </pc:sldMkLst>
        <pc:spChg chg="add del mod">
          <ac:chgData name="Becky McRitchie" userId="S::becky.mcritchie@scottishbooktrust.com::22a5810c-709f-4f5d-83c4-0114a2ff9404" providerId="AD" clId="Web-{81E521CA-9644-FD39-14A4-D88D087A930D}" dt="2023-06-29T12:04:37.586" v="9"/>
          <ac:spMkLst>
            <pc:docMk/>
            <pc:sldMk cId="2182789415" sldId="291"/>
            <ac:spMk id="4" creationId="{1F5204CC-6098-0E94-BBBF-278B94D53050}"/>
          </ac:spMkLst>
        </pc:spChg>
        <pc:spChg chg="add del mod">
          <ac:chgData name="Becky McRitchie" userId="S::becky.mcritchie@scottishbooktrust.com::22a5810c-709f-4f5d-83c4-0114a2ff9404" providerId="AD" clId="Web-{81E521CA-9644-FD39-14A4-D88D087A930D}" dt="2023-06-29T12:05:32.681" v="16"/>
          <ac:spMkLst>
            <pc:docMk/>
            <pc:sldMk cId="2182789415" sldId="291"/>
            <ac:spMk id="13" creationId="{3E8EAF92-8B1D-0971-C2BF-D839401E780D}"/>
          </ac:spMkLst>
        </pc:spChg>
        <pc:graphicFrameChg chg="add del mod">
          <ac:chgData name="Becky McRitchie" userId="S::becky.mcritchie@scottishbooktrust.com::22a5810c-709f-4f5d-83c4-0114a2ff9404" providerId="AD" clId="Web-{81E521CA-9644-FD39-14A4-D88D087A930D}" dt="2023-06-29T12:05:32.681" v="16"/>
          <ac:graphicFrameMkLst>
            <pc:docMk/>
            <pc:sldMk cId="2182789415" sldId="291"/>
            <ac:graphicFrameMk id="2" creationId="{6BEA8AD2-91F7-E209-FD36-BE2ACD1122FA}"/>
          </ac:graphicFrameMkLst>
        </pc:graphicFrameChg>
        <pc:graphicFrameChg chg="add del mod ord modGraphic">
          <ac:chgData name="Becky McRitchie" userId="S::becky.mcritchie@scottishbooktrust.com::22a5810c-709f-4f5d-83c4-0114a2ff9404" providerId="AD" clId="Web-{81E521CA-9644-FD39-14A4-D88D087A930D}" dt="2023-06-29T12:04:27.820" v="5"/>
          <ac:graphicFrameMkLst>
            <pc:docMk/>
            <pc:sldMk cId="2182789415" sldId="291"/>
            <ac:graphicFrameMk id="6" creationId="{B7FEE7F7-F2C7-AF58-F8D4-466E3FA218C0}"/>
          </ac:graphicFrameMkLst>
        </pc:graphicFrameChg>
        <pc:graphicFrameChg chg="add del mod ord modGraphic">
          <ac:chgData name="Becky McRitchie" userId="S::becky.mcritchie@scottishbooktrust.com::22a5810c-709f-4f5d-83c4-0114a2ff9404" providerId="AD" clId="Web-{81E521CA-9644-FD39-14A4-D88D087A930D}" dt="2023-06-29T12:04:34.992" v="7"/>
          <ac:graphicFrameMkLst>
            <pc:docMk/>
            <pc:sldMk cId="2182789415" sldId="291"/>
            <ac:graphicFrameMk id="10" creationId="{16B994F9-6D5D-0C84-DCF9-B9E96442CA84}"/>
          </ac:graphicFrameMkLst>
        </pc:graphicFrameChg>
      </pc:sldChg>
    </pc:docChg>
  </pc:docChgLst>
  <pc:docChgLst>
    <pc:chgData name="Anna Derricourt" userId="S::anna.derricourt@scottishbooktrust.com::1579c901-d120-45d1-ace9-29aac7b2acec" providerId="AD" clId="Web-{589A19C5-E535-AE46-D2B3-E36F6EDC38F8}"/>
    <pc:docChg chg="modSld">
      <pc:chgData name="Anna Derricourt" userId="S::anna.derricourt@scottishbooktrust.com::1579c901-d120-45d1-ace9-29aac7b2acec" providerId="AD" clId="Web-{589A19C5-E535-AE46-D2B3-E36F6EDC38F8}" dt="2023-06-29T14:47:38.029" v="547"/>
      <pc:docMkLst>
        <pc:docMk/>
      </pc:docMkLst>
      <pc:sldChg chg="modSp delCm modNotes">
        <pc:chgData name="Anna Derricourt" userId="S::anna.derricourt@scottishbooktrust.com::1579c901-d120-45d1-ace9-29aac7b2acec" providerId="AD" clId="Web-{589A19C5-E535-AE46-D2B3-E36F6EDC38F8}" dt="2023-06-29T14:47:16.138" v="539"/>
        <pc:sldMkLst>
          <pc:docMk/>
          <pc:sldMk cId="0" sldId="257"/>
        </pc:sldMkLst>
        <pc:spChg chg="mod">
          <ac:chgData name="Anna Derricourt" userId="S::anna.derricourt@scottishbooktrust.com::1579c901-d120-45d1-ace9-29aac7b2acec" providerId="AD" clId="Web-{589A19C5-E535-AE46-D2B3-E36F6EDC38F8}" dt="2023-06-29T11:56:17.351" v="295" actId="20577"/>
          <ac:spMkLst>
            <pc:docMk/>
            <pc:sldMk cId="0" sldId="257"/>
            <ac:spMk id="8" creationId="{00000000-0000-0000-0000-000000000000}"/>
          </ac:spMkLst>
        </pc:spChg>
        <pc:spChg chg="mod">
          <ac:chgData name="Anna Derricourt" userId="S::anna.derricourt@scottishbooktrust.com::1579c901-d120-45d1-ace9-29aac7b2acec" providerId="AD" clId="Web-{589A19C5-E535-AE46-D2B3-E36F6EDC38F8}" dt="2023-06-29T11:58:17.510" v="334" actId="20577"/>
          <ac:spMkLst>
            <pc:docMk/>
            <pc:sldMk cId="0" sldId="257"/>
            <ac:spMk id="9" creationId="{00000000-0000-0000-0000-000000000000}"/>
          </ac:spMkLst>
        </pc:spChg>
        <pc:extLst>
          <p:ext xmlns:p="http://schemas.openxmlformats.org/presentationml/2006/main" uri="{D6D511B9-2390-475A-947B-AFAB55BFBCF1}">
            <pc226:cmChg xmlns:pc226="http://schemas.microsoft.com/office/powerpoint/2022/06/main/command" chg="del">
              <pc226:chgData name="Anna Derricourt" userId="S::anna.derricourt@scottishbooktrust.com::1579c901-d120-45d1-ace9-29aac7b2acec" providerId="AD" clId="Web-{589A19C5-E535-AE46-D2B3-E36F6EDC38F8}" dt="2023-06-29T11:47:37.932" v="231"/>
              <pc2:cmMkLst xmlns:pc2="http://schemas.microsoft.com/office/powerpoint/2019/9/main/command">
                <pc:docMk/>
                <pc:sldMk cId="0" sldId="257"/>
                <pc2:cmMk id="{46657E7C-142E-49D1-8746-824663B06F25}"/>
              </pc2:cmMkLst>
            </pc226:cmChg>
          </p:ext>
        </pc:extLst>
      </pc:sldChg>
      <pc:sldChg chg="addSp delSp modSp">
        <pc:chgData name="Anna Derricourt" userId="S::anna.derricourt@scottishbooktrust.com::1579c901-d120-45d1-ace9-29aac7b2acec" providerId="AD" clId="Web-{589A19C5-E535-AE46-D2B3-E36F6EDC38F8}" dt="2023-06-29T11:47:20.009" v="230" actId="20577"/>
        <pc:sldMkLst>
          <pc:docMk/>
          <pc:sldMk cId="1509974286" sldId="281"/>
        </pc:sldMkLst>
        <pc:spChg chg="add mod">
          <ac:chgData name="Anna Derricourt" userId="S::anna.derricourt@scottishbooktrust.com::1579c901-d120-45d1-ace9-29aac7b2acec" providerId="AD" clId="Web-{589A19C5-E535-AE46-D2B3-E36F6EDC38F8}" dt="2023-06-29T11:47:20.009" v="230" actId="20577"/>
          <ac:spMkLst>
            <pc:docMk/>
            <pc:sldMk cId="1509974286" sldId="281"/>
            <ac:spMk id="4" creationId="{42D2FE7A-E002-BDD6-17B6-D8085DB70AFA}"/>
          </ac:spMkLst>
        </pc:spChg>
        <pc:spChg chg="del mod">
          <ac:chgData name="Anna Derricourt" userId="S::anna.derricourt@scottishbooktrust.com::1579c901-d120-45d1-ace9-29aac7b2acec" providerId="AD" clId="Web-{589A19C5-E535-AE46-D2B3-E36F6EDC38F8}" dt="2023-06-29T11:40:12.530" v="19"/>
          <ac:spMkLst>
            <pc:docMk/>
            <pc:sldMk cId="1509974286" sldId="281"/>
            <ac:spMk id="7" creationId="{00000000-0000-0000-0000-000000000000}"/>
          </ac:spMkLst>
        </pc:spChg>
        <pc:spChg chg="mod">
          <ac:chgData name="Anna Derricourt" userId="S::anna.derricourt@scottishbooktrust.com::1579c901-d120-45d1-ace9-29aac7b2acec" providerId="AD" clId="Web-{589A19C5-E535-AE46-D2B3-E36F6EDC38F8}" dt="2023-06-29T11:40:07.014" v="16" actId="20577"/>
          <ac:spMkLst>
            <pc:docMk/>
            <pc:sldMk cId="1509974286" sldId="281"/>
            <ac:spMk id="11" creationId="{C3A32566-1BF5-477E-8A37-636A71F507E2}"/>
          </ac:spMkLst>
        </pc:spChg>
      </pc:sldChg>
      <pc:sldChg chg="modSp modNotes">
        <pc:chgData name="Anna Derricourt" userId="S::anna.derricourt@scottishbooktrust.com::1579c901-d120-45d1-ace9-29aac7b2acec" providerId="AD" clId="Web-{589A19C5-E535-AE46-D2B3-E36F6EDC38F8}" dt="2023-06-29T14:47:38.029" v="547"/>
        <pc:sldMkLst>
          <pc:docMk/>
          <pc:sldMk cId="1169546665" sldId="283"/>
        </pc:sldMkLst>
        <pc:spChg chg="mod">
          <ac:chgData name="Anna Derricourt" userId="S::anna.derricourt@scottishbooktrust.com::1579c901-d120-45d1-ace9-29aac7b2acec" providerId="AD" clId="Web-{589A19C5-E535-AE46-D2B3-E36F6EDC38F8}" dt="2023-06-29T11:58:33.463" v="335" actId="20577"/>
          <ac:spMkLst>
            <pc:docMk/>
            <pc:sldMk cId="1169546665" sldId="283"/>
            <ac:spMk id="11" creationId="{C3A32566-1BF5-477E-8A37-636A71F507E2}"/>
          </ac:spMkLst>
        </pc:spChg>
        <pc:spChg chg="mod">
          <ac:chgData name="Anna Derricourt" userId="S::anna.derricourt@scottishbooktrust.com::1579c901-d120-45d1-ace9-29aac7b2acec" providerId="AD" clId="Web-{589A19C5-E535-AE46-D2B3-E36F6EDC38F8}" dt="2023-06-29T11:59:37.293" v="338" actId="20577"/>
          <ac:spMkLst>
            <pc:docMk/>
            <pc:sldMk cId="1169546665" sldId="283"/>
            <ac:spMk id="14" creationId="{CFCC3699-2505-584E-07C2-9F7E03255916}"/>
          </ac:spMkLst>
        </pc:spChg>
      </pc:sldChg>
      <pc:sldChg chg="modSp delCm modCm modNotes">
        <pc:chgData name="Anna Derricourt" userId="S::anna.derricourt@scottishbooktrust.com::1579c901-d120-45d1-ace9-29aac7b2acec" providerId="AD" clId="Web-{589A19C5-E535-AE46-D2B3-E36F6EDC38F8}" dt="2023-06-29T14:42:05.255" v="520"/>
        <pc:sldMkLst>
          <pc:docMk/>
          <pc:sldMk cId="3739847085" sldId="285"/>
        </pc:sldMkLst>
        <pc:spChg chg="mod">
          <ac:chgData name="Anna Derricourt" userId="S::anna.derricourt@scottishbooktrust.com::1579c901-d120-45d1-ace9-29aac7b2acec" providerId="AD" clId="Web-{589A19C5-E535-AE46-D2B3-E36F6EDC38F8}" dt="2023-06-29T11:48:17.605" v="249" actId="20577"/>
          <ac:spMkLst>
            <pc:docMk/>
            <pc:sldMk cId="3739847085" sldId="285"/>
            <ac:spMk id="14" creationId="{CFCC3699-2505-584E-07C2-9F7E03255916}"/>
          </ac:spMkLst>
        </pc:spChg>
        <pc:graphicFrameChg chg="mod modGraphic">
          <ac:chgData name="Anna Derricourt" userId="S::anna.derricourt@scottishbooktrust.com::1579c901-d120-45d1-ace9-29aac7b2acec" providerId="AD" clId="Web-{589A19C5-E535-AE46-D2B3-E36F6EDC38F8}" dt="2023-06-29T11:49:40.044" v="261"/>
          <ac:graphicFrameMkLst>
            <pc:docMk/>
            <pc:sldMk cId="3739847085" sldId="285"/>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del">
              <pc226:chgData name="Anna Derricourt" userId="S::anna.derricourt@scottishbooktrust.com::1579c901-d120-45d1-ace9-29aac7b2acec" providerId="AD" clId="Web-{589A19C5-E535-AE46-D2B3-E36F6EDC38F8}" dt="2023-06-29T11:48:34.574" v="253"/>
              <pc2:cmMkLst xmlns:pc2="http://schemas.microsoft.com/office/powerpoint/2019/9/main/command">
                <pc:docMk/>
                <pc:sldMk cId="3739847085" sldId="285"/>
                <pc2:cmMk id="{92939243-C9CF-4F5F-AC96-26C2FB53DC77}"/>
              </pc2:cmMkLst>
            </pc226:cmChg>
            <pc226:cmChg xmlns:pc226="http://schemas.microsoft.com/office/powerpoint/2022/06/main/command" chg="del mod">
              <pc226:chgData name="Anna Derricourt" userId="S::anna.derricourt@scottishbooktrust.com::1579c901-d120-45d1-ace9-29aac7b2acec" providerId="AD" clId="Web-{589A19C5-E535-AE46-D2B3-E36F6EDC38F8}" dt="2023-06-29T11:48:32.464" v="252"/>
              <pc2:cmMkLst xmlns:pc2="http://schemas.microsoft.com/office/powerpoint/2019/9/main/command">
                <pc:docMk/>
                <pc:sldMk cId="3739847085" sldId="285"/>
                <pc2:cmMk id="{7F7292BD-ADED-4D8F-9029-464CCDD2A1AD}"/>
              </pc2:cmMkLst>
            </pc226:cmChg>
          </p:ext>
        </pc:extLst>
      </pc:sldChg>
      <pc:sldChg chg="modSp modNotes">
        <pc:chgData name="Anna Derricourt" userId="S::anna.derricourt@scottishbooktrust.com::1579c901-d120-45d1-ace9-29aac7b2acec" providerId="AD" clId="Web-{589A19C5-E535-AE46-D2B3-E36F6EDC38F8}" dt="2023-06-29T14:42:24.912" v="522"/>
        <pc:sldMkLst>
          <pc:docMk/>
          <pc:sldMk cId="2397779600" sldId="286"/>
        </pc:sldMkLst>
        <pc:spChg chg="mod">
          <ac:chgData name="Anna Derricourt" userId="S::anna.derricourt@scottishbooktrust.com::1579c901-d120-45d1-ace9-29aac7b2acec" providerId="AD" clId="Web-{589A19C5-E535-AE46-D2B3-E36F6EDC38F8}" dt="2023-06-29T11:48:58.293" v="255" actId="20577"/>
          <ac:spMkLst>
            <pc:docMk/>
            <pc:sldMk cId="2397779600" sldId="286"/>
            <ac:spMk id="7" creationId="{8127843A-F9CA-D4C3-B22A-282CD648A288}"/>
          </ac:spMkLst>
        </pc:spChg>
        <pc:graphicFrameChg chg="modGraphic">
          <ac:chgData name="Anna Derricourt" userId="S::anna.derricourt@scottishbooktrust.com::1579c901-d120-45d1-ace9-29aac7b2acec" providerId="AD" clId="Web-{589A19C5-E535-AE46-D2B3-E36F6EDC38F8}" dt="2023-06-29T11:49:46.622" v="262"/>
          <ac:graphicFrameMkLst>
            <pc:docMk/>
            <pc:sldMk cId="2397779600" sldId="286"/>
            <ac:graphicFrameMk id="2" creationId="{6BEA8AD2-91F7-E209-FD36-BE2ACD1122FA}"/>
          </ac:graphicFrameMkLst>
        </pc:graphicFrameChg>
      </pc:sldChg>
      <pc:sldChg chg="addSp delSp modSp delCm modCm modNotes">
        <pc:chgData name="Anna Derricourt" userId="S::anna.derricourt@scottishbooktrust.com::1579c901-d120-45d1-ace9-29aac7b2acec" providerId="AD" clId="Web-{589A19C5-E535-AE46-D2B3-E36F6EDC38F8}" dt="2023-06-29T14:42:43.147" v="524"/>
        <pc:sldMkLst>
          <pc:docMk/>
          <pc:sldMk cId="4281748854" sldId="287"/>
        </pc:sldMkLst>
        <pc:spChg chg="add mod">
          <ac:chgData name="Anna Derricourt" userId="S::anna.derricourt@scottishbooktrust.com::1579c901-d120-45d1-ace9-29aac7b2acec" providerId="AD" clId="Web-{589A19C5-E535-AE46-D2B3-E36F6EDC38F8}" dt="2023-06-29T14:30:01.597" v="466" actId="14100"/>
          <ac:spMkLst>
            <pc:docMk/>
            <pc:sldMk cId="4281748854" sldId="287"/>
            <ac:spMk id="4" creationId="{B6CC36EF-3459-0D2A-91D3-EAC7966796CD}"/>
          </ac:spMkLst>
        </pc:spChg>
        <pc:spChg chg="add del mod">
          <ac:chgData name="Anna Derricourt" userId="S::anna.derricourt@scottishbooktrust.com::1579c901-d120-45d1-ace9-29aac7b2acec" providerId="AD" clId="Web-{589A19C5-E535-AE46-D2B3-E36F6EDC38F8}" dt="2023-06-29T12:04:44.144" v="445"/>
          <ac:spMkLst>
            <pc:docMk/>
            <pc:sldMk cId="4281748854" sldId="287"/>
            <ac:spMk id="4" creationId="{D502D630-D027-24A5-9E75-E78E85D22819}"/>
          </ac:spMkLst>
        </pc:spChg>
        <pc:spChg chg="mod">
          <ac:chgData name="Anna Derricourt" userId="S::anna.derricourt@scottishbooktrust.com::1579c901-d120-45d1-ace9-29aac7b2acec" providerId="AD" clId="Web-{589A19C5-E535-AE46-D2B3-E36F6EDC38F8}" dt="2023-06-29T11:49:20.919" v="258" actId="20577"/>
          <ac:spMkLst>
            <pc:docMk/>
            <pc:sldMk cId="4281748854" sldId="287"/>
            <ac:spMk id="7" creationId="{8127843A-F9CA-D4C3-B22A-282CD648A288}"/>
          </ac:spMkLst>
        </pc:spChg>
        <pc:graphicFrameChg chg="add del mod modGraphic">
          <ac:chgData name="Anna Derricourt" userId="S::anna.derricourt@scottishbooktrust.com::1579c901-d120-45d1-ace9-29aac7b2acec" providerId="AD" clId="Web-{589A19C5-E535-AE46-D2B3-E36F6EDC38F8}" dt="2023-06-29T14:29:17.799" v="454"/>
          <ac:graphicFrameMkLst>
            <pc:docMk/>
            <pc:sldMk cId="4281748854" sldId="287"/>
            <ac:graphicFrameMk id="2" creationId="{6BEA8AD2-91F7-E209-FD36-BE2ACD1122FA}"/>
          </ac:graphicFrameMkLst>
        </pc:graphicFrameChg>
        <pc:graphicFrameChg chg="add del mod ord modGraphic">
          <ac:chgData name="Anna Derricourt" userId="S::anna.derricourt@scottishbooktrust.com::1579c901-d120-45d1-ace9-29aac7b2acec" providerId="AD" clId="Web-{589A19C5-E535-AE46-D2B3-E36F6EDC38F8}" dt="2023-06-29T12:04:32.503" v="442"/>
          <ac:graphicFrameMkLst>
            <pc:docMk/>
            <pc:sldMk cId="4281748854" sldId="287"/>
            <ac:graphicFrameMk id="6" creationId="{5D99B723-243C-054C-F248-A8487A5FB303}"/>
          </ac:graphicFrameMkLst>
        </pc:graphicFrameChg>
        <pc:graphicFrameChg chg="add del mod ord modGraphic">
          <ac:chgData name="Anna Derricourt" userId="S::anna.derricourt@scottishbooktrust.com::1579c901-d120-45d1-ace9-29aac7b2acec" providerId="AD" clId="Web-{589A19C5-E535-AE46-D2B3-E36F6EDC38F8}" dt="2023-06-29T12:04:42.582" v="444"/>
          <ac:graphicFrameMkLst>
            <pc:docMk/>
            <pc:sldMk cId="4281748854" sldId="287"/>
            <ac:graphicFrameMk id="10" creationId="{B657ACA5-BA6E-961E-ACC1-D8345F6DCF73}"/>
          </ac:graphicFrameMkLst>
        </pc:graphicFrameChg>
        <pc:extLst>
          <p:ext xmlns:p="http://schemas.openxmlformats.org/presentationml/2006/main" uri="{D6D511B9-2390-475A-947B-AFAB55BFBCF1}">
            <pc226:cmChg xmlns:pc226="http://schemas.microsoft.com/office/powerpoint/2022/06/main/command" chg="del mod">
              <pc226:chgData name="Anna Derricourt" userId="S::anna.derricourt@scottishbooktrust.com::1579c901-d120-45d1-ace9-29aac7b2acec" providerId="AD" clId="Web-{589A19C5-E535-AE46-D2B3-E36F6EDC38F8}" dt="2023-06-29T14:28:13.188" v="447"/>
              <pc2:cmMkLst xmlns:pc2="http://schemas.microsoft.com/office/powerpoint/2019/9/main/command">
                <pc:docMk/>
                <pc:sldMk cId="4281748854" sldId="287"/>
                <pc2:cmMk id="{47704B56-A4A3-4E16-BD8A-2B9EEB60F0BE}"/>
              </pc2:cmMkLst>
            </pc226:cmChg>
          </p:ext>
        </pc:extLst>
      </pc:sldChg>
      <pc:sldChg chg="delSp modSp addCm delCm modNotes">
        <pc:chgData name="Anna Derricourt" userId="S::anna.derricourt@scottishbooktrust.com::1579c901-d120-45d1-ace9-29aac7b2acec" providerId="AD" clId="Web-{589A19C5-E535-AE46-D2B3-E36F6EDC38F8}" dt="2023-06-29T14:43:04.632" v="526"/>
        <pc:sldMkLst>
          <pc:docMk/>
          <pc:sldMk cId="3321598767" sldId="288"/>
        </pc:sldMkLst>
        <pc:spChg chg="mod">
          <ac:chgData name="Anna Derricourt" userId="S::anna.derricourt@scottishbooktrust.com::1579c901-d120-45d1-ace9-29aac7b2acec" providerId="AD" clId="Web-{589A19C5-E535-AE46-D2B3-E36F6EDC38F8}" dt="2023-06-29T11:50:20.920" v="267" actId="20577"/>
          <ac:spMkLst>
            <pc:docMk/>
            <pc:sldMk cId="3321598767" sldId="288"/>
            <ac:spMk id="7" creationId="{8127843A-F9CA-D4C3-B22A-282CD648A288}"/>
          </ac:spMkLst>
        </pc:spChg>
        <pc:spChg chg="del">
          <ac:chgData name="Anna Derricourt" userId="S::anna.derricourt@scottishbooktrust.com::1579c901-d120-45d1-ace9-29aac7b2acec" providerId="AD" clId="Web-{589A19C5-E535-AE46-D2B3-E36F6EDC38F8}" dt="2023-06-29T12:06:03.474" v="446"/>
          <ac:spMkLst>
            <pc:docMk/>
            <pc:sldMk cId="3321598767" sldId="288"/>
            <ac:spMk id="10" creationId="{00000000-0000-0000-0000-000000000000}"/>
          </ac:spMkLst>
        </pc:spChg>
        <pc:graphicFrameChg chg="mod modGraphic">
          <ac:chgData name="Anna Derricourt" userId="S::anna.derricourt@scottishbooktrust.com::1579c901-d120-45d1-ace9-29aac7b2acec" providerId="AD" clId="Web-{589A19C5-E535-AE46-D2B3-E36F6EDC38F8}" dt="2023-06-29T12:01:10.030" v="434"/>
          <ac:graphicFrameMkLst>
            <pc:docMk/>
            <pc:sldMk cId="3321598767" sldId="288"/>
            <ac:graphicFrameMk id="4" creationId="{6252AA03-CEC8-3581-3955-9E5DE33B8EC5}"/>
          </ac:graphicFrameMkLst>
        </pc:graphicFrameChg>
        <pc:extLst>
          <p:ext xmlns:p="http://schemas.openxmlformats.org/presentationml/2006/main" uri="{D6D511B9-2390-475A-947B-AFAB55BFBCF1}">
            <pc226:cmChg xmlns:pc226="http://schemas.microsoft.com/office/powerpoint/2022/06/main/command" chg="add del">
              <pc226:chgData name="Anna Derricourt" userId="S::anna.derricourt@scottishbooktrust.com::1579c901-d120-45d1-ace9-29aac7b2acec" providerId="AD" clId="Web-{589A19C5-E535-AE46-D2B3-E36F6EDC38F8}" dt="2023-06-29T14:30:11.254" v="467"/>
              <pc2:cmMkLst xmlns:pc2="http://schemas.microsoft.com/office/powerpoint/2019/9/main/command">
                <pc:docMk/>
                <pc:sldMk cId="3321598767" sldId="288"/>
                <pc2:cmMk id="{DCEB8A32-8C39-4038-8D85-45F9CF6E166E}"/>
              </pc2:cmMkLst>
            </pc226:cmChg>
          </p:ext>
        </pc:extLst>
      </pc:sldChg>
      <pc:sldChg chg="modSp modNotes">
        <pc:chgData name="Anna Derricourt" userId="S::anna.derricourt@scottishbooktrust.com::1579c901-d120-45d1-ace9-29aac7b2acec" providerId="AD" clId="Web-{589A19C5-E535-AE46-D2B3-E36F6EDC38F8}" dt="2023-06-29T14:43:21.304" v="528"/>
        <pc:sldMkLst>
          <pc:docMk/>
          <pc:sldMk cId="3876822200" sldId="289"/>
        </pc:sldMkLst>
        <pc:spChg chg="mod">
          <ac:chgData name="Anna Derricourt" userId="S::anna.derricourt@scottishbooktrust.com::1579c901-d120-45d1-ace9-29aac7b2acec" providerId="AD" clId="Web-{589A19C5-E535-AE46-D2B3-E36F6EDC38F8}" dt="2023-06-29T11:52:16.314" v="271" actId="20577"/>
          <ac:spMkLst>
            <pc:docMk/>
            <pc:sldMk cId="3876822200" sldId="289"/>
            <ac:spMk id="7" creationId="{8127843A-F9CA-D4C3-B22A-282CD648A288}"/>
          </ac:spMkLst>
        </pc:spChg>
        <pc:graphicFrameChg chg="modGraphic">
          <ac:chgData name="Anna Derricourt" userId="S::anna.derricourt@scottishbooktrust.com::1579c901-d120-45d1-ace9-29aac7b2acec" providerId="AD" clId="Web-{589A19C5-E535-AE46-D2B3-E36F6EDC38F8}" dt="2023-06-29T11:52:29.876" v="273"/>
          <ac:graphicFrameMkLst>
            <pc:docMk/>
            <pc:sldMk cId="3876822200" sldId="289"/>
            <ac:graphicFrameMk id="2" creationId="{6BEA8AD2-91F7-E209-FD36-BE2ACD1122FA}"/>
          </ac:graphicFrameMkLst>
        </pc:graphicFrameChg>
      </pc:sldChg>
      <pc:sldChg chg="modSp delCm modNotes">
        <pc:chgData name="Anna Derricourt" userId="S::anna.derricourt@scottishbooktrust.com::1579c901-d120-45d1-ace9-29aac7b2acec" providerId="AD" clId="Web-{589A19C5-E535-AE46-D2B3-E36F6EDC38F8}" dt="2023-06-29T14:43:33.398" v="530"/>
        <pc:sldMkLst>
          <pc:docMk/>
          <pc:sldMk cId="2635205194" sldId="290"/>
        </pc:sldMkLst>
        <pc:spChg chg="mod">
          <ac:chgData name="Anna Derricourt" userId="S::anna.derricourt@scottishbooktrust.com::1579c901-d120-45d1-ace9-29aac7b2acec" providerId="AD" clId="Web-{589A19C5-E535-AE46-D2B3-E36F6EDC38F8}" dt="2023-06-29T11:52:41.330" v="275" actId="20577"/>
          <ac:spMkLst>
            <pc:docMk/>
            <pc:sldMk cId="2635205194" sldId="290"/>
            <ac:spMk id="7" creationId="{8127843A-F9CA-D4C3-B22A-282CD648A288}"/>
          </ac:spMkLst>
        </pc:spChg>
        <pc:graphicFrameChg chg="modGraphic">
          <ac:chgData name="Anna Derricourt" userId="S::anna.derricourt@scottishbooktrust.com::1579c901-d120-45d1-ace9-29aac7b2acec" providerId="AD" clId="Web-{589A19C5-E535-AE46-D2B3-E36F6EDC38F8}" dt="2023-06-29T11:52:42.283" v="276"/>
          <ac:graphicFrameMkLst>
            <pc:docMk/>
            <pc:sldMk cId="2635205194" sldId="290"/>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del">
              <pc226:chgData name="Anna Derricourt" userId="S::anna.derricourt@scottishbooktrust.com::1579c901-d120-45d1-ace9-29aac7b2acec" providerId="AD" clId="Web-{589A19C5-E535-AE46-D2B3-E36F6EDC38F8}" dt="2023-06-29T11:52:49.408" v="277"/>
              <pc2:cmMkLst xmlns:pc2="http://schemas.microsoft.com/office/powerpoint/2019/9/main/command">
                <pc:docMk/>
                <pc:sldMk cId="2635205194" sldId="290"/>
                <pc2:cmMk id="{57386954-56EC-4F98-9F2B-19CBAD053FEE}"/>
              </pc2:cmMkLst>
            </pc226:cmChg>
          </p:ext>
        </pc:extLst>
      </pc:sldChg>
      <pc:sldChg chg="addSp delSp modSp delCm modCm modNotes">
        <pc:chgData name="Anna Derricourt" userId="S::anna.derricourt@scottishbooktrust.com::1579c901-d120-45d1-ace9-29aac7b2acec" providerId="AD" clId="Web-{589A19C5-E535-AE46-D2B3-E36F6EDC38F8}" dt="2023-06-29T14:43:49.946" v="532"/>
        <pc:sldMkLst>
          <pc:docMk/>
          <pc:sldMk cId="2182789415" sldId="291"/>
        </pc:sldMkLst>
        <pc:spChg chg="add mod">
          <ac:chgData name="Anna Derricourt" userId="S::anna.derricourt@scottishbooktrust.com::1579c901-d120-45d1-ace9-29aac7b2acec" providerId="AD" clId="Web-{589A19C5-E535-AE46-D2B3-E36F6EDC38F8}" dt="2023-06-29T14:32:08.991" v="503" actId="20577"/>
          <ac:spMkLst>
            <pc:docMk/>
            <pc:sldMk cId="2182789415" sldId="291"/>
            <ac:spMk id="4" creationId="{5545B9D4-A349-7705-EAE4-87A674D96D42}"/>
          </ac:spMkLst>
        </pc:spChg>
        <pc:spChg chg="mod">
          <ac:chgData name="Anna Derricourt" userId="S::anna.derricourt@scottishbooktrust.com::1579c901-d120-45d1-ace9-29aac7b2acec" providerId="AD" clId="Web-{589A19C5-E535-AE46-D2B3-E36F6EDC38F8}" dt="2023-06-29T11:53:41.331" v="287" actId="20577"/>
          <ac:spMkLst>
            <pc:docMk/>
            <pc:sldMk cId="2182789415" sldId="291"/>
            <ac:spMk id="7" creationId="{8127843A-F9CA-D4C3-B22A-282CD648A288}"/>
          </ac:spMkLst>
        </pc:spChg>
        <pc:graphicFrameChg chg="del modGraphic">
          <ac:chgData name="Anna Derricourt" userId="S::anna.derricourt@scottishbooktrust.com::1579c901-d120-45d1-ace9-29aac7b2acec" providerId="AD" clId="Web-{589A19C5-E535-AE46-D2B3-E36F6EDC38F8}" dt="2023-06-29T14:30:35.004" v="470"/>
          <ac:graphicFrameMkLst>
            <pc:docMk/>
            <pc:sldMk cId="2182789415" sldId="291"/>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del mod">
              <pc226:chgData name="Anna Derricourt" userId="S::anna.derricourt@scottishbooktrust.com::1579c901-d120-45d1-ace9-29aac7b2acec" providerId="AD" clId="Web-{589A19C5-E535-AE46-D2B3-E36F6EDC38F8}" dt="2023-06-29T14:30:21.035" v="468"/>
              <pc2:cmMkLst xmlns:pc2="http://schemas.microsoft.com/office/powerpoint/2019/9/main/command">
                <pc:docMk/>
                <pc:sldMk cId="2182789415" sldId="291"/>
                <pc2:cmMk id="{8DA9EEC5-C1D6-493D-ABDE-B4B4258914EE}"/>
              </pc2:cmMkLst>
            </pc226:cmChg>
          </p:ext>
        </pc:extLst>
      </pc:sldChg>
      <pc:sldChg chg="modSp modNotes">
        <pc:chgData name="Anna Derricourt" userId="S::anna.derricourt@scottishbooktrust.com::1579c901-d120-45d1-ace9-29aac7b2acec" providerId="AD" clId="Web-{589A19C5-E535-AE46-D2B3-E36F6EDC38F8}" dt="2023-06-29T14:45:50.292" v="534"/>
        <pc:sldMkLst>
          <pc:docMk/>
          <pc:sldMk cId="150273622" sldId="292"/>
        </pc:sldMkLst>
        <pc:spChg chg="mod">
          <ac:chgData name="Anna Derricourt" userId="S::anna.derricourt@scottishbooktrust.com::1579c901-d120-45d1-ace9-29aac7b2acec" providerId="AD" clId="Web-{589A19C5-E535-AE46-D2B3-E36F6EDC38F8}" dt="2023-06-29T11:53:52.097" v="289" actId="20577"/>
          <ac:spMkLst>
            <pc:docMk/>
            <pc:sldMk cId="150273622" sldId="292"/>
            <ac:spMk id="7" creationId="{8127843A-F9CA-D4C3-B22A-282CD648A288}"/>
          </ac:spMkLst>
        </pc:spChg>
        <pc:graphicFrameChg chg="modGraphic">
          <ac:chgData name="Anna Derricourt" userId="S::anna.derricourt@scottishbooktrust.com::1579c901-d120-45d1-ace9-29aac7b2acec" providerId="AD" clId="Web-{589A19C5-E535-AE46-D2B3-E36F6EDC38F8}" dt="2023-06-29T11:54:08.035" v="291"/>
          <ac:graphicFrameMkLst>
            <pc:docMk/>
            <pc:sldMk cId="150273622" sldId="292"/>
            <ac:graphicFrameMk id="2" creationId="{6BEA8AD2-91F7-E209-FD36-BE2ACD1122FA}"/>
          </ac:graphicFrameMkLst>
        </pc:graphicFrameChg>
      </pc:sldChg>
      <pc:sldChg chg="modNotes">
        <pc:chgData name="Anna Derricourt" userId="S::anna.derricourt@scottishbooktrust.com::1579c901-d120-45d1-ace9-29aac7b2acec" providerId="AD" clId="Web-{589A19C5-E535-AE46-D2B3-E36F6EDC38F8}" dt="2023-06-29T14:40:03.737" v="510"/>
        <pc:sldMkLst>
          <pc:docMk/>
          <pc:sldMk cId="2371038841" sldId="295"/>
        </pc:sldMkLst>
      </pc:sldChg>
    </pc:docChg>
  </pc:docChgLst>
  <pc:docChgLst>
    <pc:chgData name="Anna Derricourt" userId="S::anna.derricourt@scottishbooktrust.com::1579c901-d120-45d1-ace9-29aac7b2acec" providerId="AD" clId="Web-{783D3A6C-12D2-FC51-EB96-0863161BBD92}"/>
    <pc:docChg chg="">
      <pc:chgData name="Anna Derricourt" userId="S::anna.derricourt@scottishbooktrust.com::1579c901-d120-45d1-ace9-29aac7b2acec" providerId="AD" clId="Web-{783D3A6C-12D2-FC51-EB96-0863161BBD92}" dt="2023-06-26T11:08:02.344" v="0"/>
      <pc:docMkLst>
        <pc:docMk/>
      </pc:docMkLst>
      <pc:sldChg chg="addCm">
        <pc:chgData name="Anna Derricourt" userId="S::anna.derricourt@scottishbooktrust.com::1579c901-d120-45d1-ace9-29aac7b2acec" providerId="AD" clId="Web-{783D3A6C-12D2-FC51-EB96-0863161BBD92}" dt="2023-06-26T11:08:02.344" v="0"/>
        <pc:sldMkLst>
          <pc:docMk/>
          <pc:sldMk cId="0" sldId="257"/>
        </pc:sldMkLst>
        <pc:extLst>
          <p:ext xmlns:p="http://schemas.openxmlformats.org/presentationml/2006/main" uri="{D6D511B9-2390-475A-947B-AFAB55BFBCF1}">
            <pc226:cmChg xmlns:pc226="http://schemas.microsoft.com/office/powerpoint/2022/06/main/command" chg="add">
              <pc226:chgData name="Anna Derricourt" userId="S::anna.derricourt@scottishbooktrust.com::1579c901-d120-45d1-ace9-29aac7b2acec" providerId="AD" clId="Web-{783D3A6C-12D2-FC51-EB96-0863161BBD92}" dt="2023-06-26T11:08:02.344" v="0"/>
              <pc2:cmMkLst xmlns:pc2="http://schemas.microsoft.com/office/powerpoint/2019/9/main/command">
                <pc:docMk/>
                <pc:sldMk cId="0" sldId="257"/>
                <pc2:cmMk id="{46657E7C-142E-49D1-8746-824663B06F25}"/>
              </pc2:cmMkLst>
            </pc226:cmChg>
          </p:ext>
        </pc:extLst>
      </pc:sldChg>
    </pc:docChg>
  </pc:docChgLst>
  <pc:docChgLst>
    <pc:chgData name="Becky McRitchie" userId="S::becky.mcritchie@scottishbooktrust.com::22a5810c-709f-4f5d-83c4-0114a2ff9404" providerId="AD" clId="Web-{873FAEB2-A893-F2D9-002D-3B13E89E0A93}"/>
    <pc:docChg chg="addSld delSld modSld">
      <pc:chgData name="Becky McRitchie" userId="S::becky.mcritchie@scottishbooktrust.com::22a5810c-709f-4f5d-83c4-0114a2ff9404" providerId="AD" clId="Web-{873FAEB2-A893-F2D9-002D-3B13E89E0A93}" dt="2023-06-29T11:36:14.733" v="48" actId="20577"/>
      <pc:docMkLst>
        <pc:docMk/>
      </pc:docMkLst>
      <pc:sldChg chg="modSp modCm">
        <pc:chgData name="Becky McRitchie" userId="S::becky.mcritchie@scottishbooktrust.com::22a5810c-709f-4f5d-83c4-0114a2ff9404" providerId="AD" clId="Web-{873FAEB2-A893-F2D9-002D-3B13E89E0A93}" dt="2023-06-29T11:36:14.733" v="48" actId="20577"/>
        <pc:sldMkLst>
          <pc:docMk/>
          <pc:sldMk cId="3739847085" sldId="285"/>
        </pc:sldMkLst>
        <pc:spChg chg="mod">
          <ac:chgData name="Becky McRitchie" userId="S::becky.mcritchie@scottishbooktrust.com::22a5810c-709f-4f5d-83c4-0114a2ff9404" providerId="AD" clId="Web-{873FAEB2-A893-F2D9-002D-3B13E89E0A93}" dt="2023-06-29T11:36:14.733" v="48" actId="20577"/>
          <ac:spMkLst>
            <pc:docMk/>
            <pc:sldMk cId="3739847085" sldId="285"/>
            <ac:spMk id="7" creationId="{8127843A-F9CA-D4C3-B22A-282CD648A288}"/>
          </ac:spMkLst>
        </pc:spChg>
        <pc:graphicFrameChg chg="mod modGraphic">
          <ac:chgData name="Becky McRitchie" userId="S::becky.mcritchie@scottishbooktrust.com::22a5810c-709f-4f5d-83c4-0114a2ff9404" providerId="AD" clId="Web-{873FAEB2-A893-F2D9-002D-3B13E89E0A93}" dt="2023-06-29T11:35:57.717" v="40" actId="1076"/>
          <ac:graphicFrameMkLst>
            <pc:docMk/>
            <pc:sldMk cId="3739847085" sldId="285"/>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mod">
              <pc226:chgData name="Becky McRitchie" userId="S::becky.mcritchie@scottishbooktrust.com::22a5810c-709f-4f5d-83c4-0114a2ff9404" providerId="AD" clId="Web-{873FAEB2-A893-F2D9-002D-3B13E89E0A93}" dt="2023-06-29T11:36:14.733" v="48" actId="20577"/>
              <pc2:cmMkLst xmlns:pc2="http://schemas.microsoft.com/office/powerpoint/2019/9/main/command">
                <pc:docMk/>
                <pc:sldMk cId="3739847085" sldId="285"/>
                <pc2:cmMk id="{92939243-C9CF-4F5F-AC96-26C2FB53DC77}"/>
              </pc2:cmMkLst>
            </pc226:cmChg>
            <pc226:cmChg xmlns:pc226="http://schemas.microsoft.com/office/powerpoint/2022/06/main/command" chg="mod">
              <pc226:chgData name="Becky McRitchie" userId="S::becky.mcritchie@scottishbooktrust.com::22a5810c-709f-4f5d-83c4-0114a2ff9404" providerId="AD" clId="Web-{873FAEB2-A893-F2D9-002D-3B13E89E0A93}" dt="2023-06-29T11:36:14.733" v="48" actId="20577"/>
              <pc2:cmMkLst xmlns:pc2="http://schemas.microsoft.com/office/powerpoint/2019/9/main/command">
                <pc:docMk/>
                <pc:sldMk cId="3739847085" sldId="285"/>
                <pc2:cmMk id="{7F7292BD-ADED-4D8F-9029-464CCDD2A1AD}"/>
              </pc2:cmMkLst>
            </pc226:cmChg>
          </p:ext>
        </pc:extLst>
      </pc:sldChg>
      <pc:sldChg chg="addSp delSp modSp">
        <pc:chgData name="Becky McRitchie" userId="S::becky.mcritchie@scottishbooktrust.com::22a5810c-709f-4f5d-83c4-0114a2ff9404" providerId="AD" clId="Web-{873FAEB2-A893-F2D9-002D-3B13E89E0A93}" dt="2023-06-29T11:28:36.063" v="20" actId="1076"/>
        <pc:sldMkLst>
          <pc:docMk/>
          <pc:sldMk cId="3503139044" sldId="293"/>
        </pc:sldMkLst>
        <pc:spChg chg="del">
          <ac:chgData name="Becky McRitchie" userId="S::becky.mcritchie@scottishbooktrust.com::22a5810c-709f-4f5d-83c4-0114a2ff9404" providerId="AD" clId="Web-{873FAEB2-A893-F2D9-002D-3B13E89E0A93}" dt="2023-06-29T11:28:29.844" v="18"/>
          <ac:spMkLst>
            <pc:docMk/>
            <pc:sldMk cId="3503139044" sldId="293"/>
            <ac:spMk id="3" creationId="{00000000-0000-0000-0000-000000000000}"/>
          </ac:spMkLst>
        </pc:spChg>
        <pc:spChg chg="add del mod">
          <ac:chgData name="Becky McRitchie" userId="S::becky.mcritchie@scottishbooktrust.com::22a5810c-709f-4f5d-83c4-0114a2ff9404" providerId="AD" clId="Web-{873FAEB2-A893-F2D9-002D-3B13E89E0A93}" dt="2023-06-29T11:28:32.579" v="19"/>
          <ac:spMkLst>
            <pc:docMk/>
            <pc:sldMk cId="3503139044" sldId="293"/>
            <ac:spMk id="7" creationId="{D61B9D99-AFA9-6AFD-420E-51F24BEB3FEB}"/>
          </ac:spMkLst>
        </pc:spChg>
        <pc:picChg chg="mod">
          <ac:chgData name="Becky McRitchie" userId="S::becky.mcritchie@scottishbooktrust.com::22a5810c-709f-4f5d-83c4-0114a2ff9404" providerId="AD" clId="Web-{873FAEB2-A893-F2D9-002D-3B13E89E0A93}" dt="2023-06-29T11:28:36.063" v="20" actId="1076"/>
          <ac:picMkLst>
            <pc:docMk/>
            <pc:sldMk cId="3503139044" sldId="293"/>
            <ac:picMk id="4" creationId="{07FC4697-C5F3-1872-B096-168887DA88B9}"/>
          </ac:picMkLst>
        </pc:picChg>
      </pc:sldChg>
      <pc:sldChg chg="new del">
        <pc:chgData name="Becky McRitchie" userId="S::becky.mcritchie@scottishbooktrust.com::22a5810c-709f-4f5d-83c4-0114a2ff9404" providerId="AD" clId="Web-{873FAEB2-A893-F2D9-002D-3B13E89E0A93}" dt="2023-06-29T11:23:21.850" v="1"/>
        <pc:sldMkLst>
          <pc:docMk/>
          <pc:sldMk cId="319819564" sldId="295"/>
        </pc:sldMkLst>
      </pc:sldChg>
      <pc:sldChg chg="addSp delSp modSp add del replId">
        <pc:chgData name="Becky McRitchie" userId="S::becky.mcritchie@scottishbooktrust.com::22a5810c-709f-4f5d-83c4-0114a2ff9404" providerId="AD" clId="Web-{873FAEB2-A893-F2D9-002D-3B13E89E0A93}" dt="2023-06-29T11:23:38.991" v="7"/>
        <pc:sldMkLst>
          <pc:docMk/>
          <pc:sldMk cId="1390510550" sldId="295"/>
        </pc:sldMkLst>
        <pc:spChg chg="add del mod">
          <ac:chgData name="Becky McRitchie" userId="S::becky.mcritchie@scottishbooktrust.com::22a5810c-709f-4f5d-83c4-0114a2ff9404" providerId="AD" clId="Web-{873FAEB2-A893-F2D9-002D-3B13E89E0A93}" dt="2023-06-29T11:23:30.960" v="4"/>
          <ac:spMkLst>
            <pc:docMk/>
            <pc:sldMk cId="1390510550" sldId="295"/>
            <ac:spMk id="4" creationId="{7F3CBE10-AE6C-3FAF-6344-AB19AC55CDDF}"/>
          </ac:spMkLst>
        </pc:spChg>
        <pc:spChg chg="add del mod">
          <ac:chgData name="Becky McRitchie" userId="S::becky.mcritchie@scottishbooktrust.com::22a5810c-709f-4f5d-83c4-0114a2ff9404" providerId="AD" clId="Web-{873FAEB2-A893-F2D9-002D-3B13E89E0A93}" dt="2023-06-29T11:23:35.773" v="6"/>
          <ac:spMkLst>
            <pc:docMk/>
            <pc:sldMk cId="1390510550" sldId="295"/>
            <ac:spMk id="6" creationId="{A19EBDA9-C84B-903C-9F3E-686027CCF9ED}"/>
          </ac:spMkLst>
        </pc:spChg>
        <pc:spChg chg="add del">
          <ac:chgData name="Becky McRitchie" userId="S::becky.mcritchie@scottishbooktrust.com::22a5810c-709f-4f5d-83c4-0114a2ff9404" providerId="AD" clId="Web-{873FAEB2-A893-F2D9-002D-3B13E89E0A93}" dt="2023-06-29T11:23:35.773" v="6"/>
          <ac:spMkLst>
            <pc:docMk/>
            <pc:sldMk cId="1390510550" sldId="295"/>
            <ac:spMk id="11" creationId="{C3A32566-1BF5-477E-8A37-636A71F507E2}"/>
          </ac:spMkLst>
        </pc:spChg>
      </pc:sldChg>
      <pc:sldChg chg="addSp delSp modSp add replId">
        <pc:chgData name="Becky McRitchie" userId="S::becky.mcritchie@scottishbooktrust.com::22a5810c-709f-4f5d-83c4-0114a2ff9404" providerId="AD" clId="Web-{873FAEB2-A893-F2D9-002D-3B13E89E0A93}" dt="2023-06-29T11:24:44.978" v="16"/>
        <pc:sldMkLst>
          <pc:docMk/>
          <pc:sldMk cId="2371038841" sldId="295"/>
        </pc:sldMkLst>
        <pc:spChg chg="add del mod">
          <ac:chgData name="Becky McRitchie" userId="S::becky.mcritchie@scottishbooktrust.com::22a5810c-709f-4f5d-83c4-0114a2ff9404" providerId="AD" clId="Web-{873FAEB2-A893-F2D9-002D-3B13E89E0A93}" dt="2023-06-29T11:24:44.978" v="16"/>
          <ac:spMkLst>
            <pc:docMk/>
            <pc:sldMk cId="2371038841" sldId="295"/>
            <ac:spMk id="4" creationId="{FF4DE97A-8B3C-E692-835E-7482665419F8}"/>
          </ac:spMkLst>
        </pc:spChg>
        <pc:spChg chg="add del mod">
          <ac:chgData name="Becky McRitchie" userId="S::becky.mcritchie@scottishbooktrust.com::22a5810c-709f-4f5d-83c4-0114a2ff9404" providerId="AD" clId="Web-{873FAEB2-A893-F2D9-002D-3B13E89E0A93}" dt="2023-06-29T11:24:38.415" v="13"/>
          <ac:spMkLst>
            <pc:docMk/>
            <pc:sldMk cId="2371038841" sldId="295"/>
            <ac:spMk id="6" creationId="{E91B5166-2786-5796-F02F-9AFBFD651980}"/>
          </ac:spMkLst>
        </pc:spChg>
        <pc:spChg chg="add del mod">
          <ac:chgData name="Becky McRitchie" userId="S::becky.mcritchie@scottishbooktrust.com::22a5810c-709f-4f5d-83c4-0114a2ff9404" providerId="AD" clId="Web-{873FAEB2-A893-F2D9-002D-3B13E89E0A93}" dt="2023-06-29T11:24:40.868" v="15" actId="20577"/>
          <ac:spMkLst>
            <pc:docMk/>
            <pc:sldMk cId="2371038841" sldId="295"/>
            <ac:spMk id="7" creationId="{00000000-0000-0000-0000-000000000000}"/>
          </ac:spMkLst>
        </pc:spChg>
        <pc:spChg chg="add del">
          <ac:chgData name="Becky McRitchie" userId="S::becky.mcritchie@scottishbooktrust.com::22a5810c-709f-4f5d-83c4-0114a2ff9404" providerId="AD" clId="Web-{873FAEB2-A893-F2D9-002D-3B13E89E0A93}" dt="2023-06-29T11:24:44.978" v="16"/>
          <ac:spMkLst>
            <pc:docMk/>
            <pc:sldMk cId="2371038841" sldId="295"/>
            <ac:spMk id="11" creationId="{C3A32566-1BF5-477E-8A37-636A71F507E2}"/>
          </ac:spMkLst>
        </pc:spChg>
      </pc:sldChg>
    </pc:docChg>
  </pc:docChgLst>
  <pc:docChgLst>
    <pc:chgData name="Becky McRitchie" userId="22a5810c-709f-4f5d-83c4-0114a2ff9404" providerId="ADAL" clId="{2726AAB9-F557-4C26-9042-1F177F7EE946}"/>
    <pc:docChg chg="undo custSel modSld modMainMaster">
      <pc:chgData name="Becky McRitchie" userId="22a5810c-709f-4f5d-83c4-0114a2ff9404" providerId="ADAL" clId="{2726AAB9-F557-4C26-9042-1F177F7EE946}" dt="2023-06-30T15:27:37.291" v="695" actId="255"/>
      <pc:docMkLst>
        <pc:docMk/>
      </pc:docMkLst>
      <pc:sldChg chg="modSp mod modNotesTx">
        <pc:chgData name="Becky McRitchie" userId="22a5810c-709f-4f5d-83c4-0114a2ff9404" providerId="ADAL" clId="{2726AAB9-F557-4C26-9042-1F177F7EE946}" dt="2023-06-30T15:26:12.272" v="690" actId="20577"/>
        <pc:sldMkLst>
          <pc:docMk/>
          <pc:sldMk cId="0" sldId="257"/>
        </pc:sldMkLst>
        <pc:spChg chg="mod">
          <ac:chgData name="Becky McRitchie" userId="22a5810c-709f-4f5d-83c4-0114a2ff9404" providerId="ADAL" clId="{2726AAB9-F557-4C26-9042-1F177F7EE946}" dt="2023-06-30T15:12:02.056" v="169" actId="403"/>
          <ac:spMkLst>
            <pc:docMk/>
            <pc:sldMk cId="0" sldId="257"/>
            <ac:spMk id="8" creationId="{00000000-0000-0000-0000-000000000000}"/>
          </ac:spMkLst>
        </pc:spChg>
      </pc:sldChg>
      <pc:sldChg chg="addSp delSp modSp mod">
        <pc:chgData name="Becky McRitchie" userId="22a5810c-709f-4f5d-83c4-0114a2ff9404" providerId="ADAL" clId="{2726AAB9-F557-4C26-9042-1F177F7EE946}" dt="2023-06-30T15:11:42.235" v="164" actId="255"/>
        <pc:sldMkLst>
          <pc:docMk/>
          <pc:sldMk cId="1509974286" sldId="281"/>
        </pc:sldMkLst>
        <pc:spChg chg="mod ord">
          <ac:chgData name="Becky McRitchie" userId="22a5810c-709f-4f5d-83c4-0114a2ff9404" providerId="ADAL" clId="{2726AAB9-F557-4C26-9042-1F177F7EE946}" dt="2023-06-30T15:09:38.659" v="159" actId="13244"/>
          <ac:spMkLst>
            <pc:docMk/>
            <pc:sldMk cId="1509974286" sldId="281"/>
            <ac:spMk id="4" creationId="{42D2FE7A-E002-BDD6-17B6-D8085DB70AFA}"/>
          </ac:spMkLst>
        </pc:spChg>
        <pc:spChg chg="add del mod">
          <ac:chgData name="Becky McRitchie" userId="22a5810c-709f-4f5d-83c4-0114a2ff9404" providerId="ADAL" clId="{2726AAB9-F557-4C26-9042-1F177F7EE946}" dt="2023-06-29T15:24:10.211" v="58" actId="478"/>
          <ac:spMkLst>
            <pc:docMk/>
            <pc:sldMk cId="1509974286" sldId="281"/>
            <ac:spMk id="5" creationId="{0545FDC5-7591-AE0A-74A0-2B4C762406BF}"/>
          </ac:spMkLst>
        </pc:spChg>
        <pc:spChg chg="mod">
          <ac:chgData name="Becky McRitchie" userId="22a5810c-709f-4f5d-83c4-0114a2ff9404" providerId="ADAL" clId="{2726AAB9-F557-4C26-9042-1F177F7EE946}" dt="2023-06-30T15:11:42.235" v="164" actId="255"/>
          <ac:spMkLst>
            <pc:docMk/>
            <pc:sldMk cId="1509974286" sldId="281"/>
            <ac:spMk id="11" creationId="{C3A32566-1BF5-477E-8A37-636A71F507E2}"/>
          </ac:spMkLst>
        </pc:spChg>
        <pc:picChg chg="add del mod">
          <ac:chgData name="Becky McRitchie" userId="22a5810c-709f-4f5d-83c4-0114a2ff9404" providerId="ADAL" clId="{2726AAB9-F557-4C26-9042-1F177F7EE946}" dt="2023-06-29T15:24:16.334" v="60" actId="1076"/>
          <ac:picMkLst>
            <pc:docMk/>
            <pc:sldMk cId="1509974286" sldId="281"/>
            <ac:picMk id="3" creationId="{291EED9B-A370-0ACB-8DAC-FE956D3D23A0}"/>
          </ac:picMkLst>
        </pc:picChg>
        <pc:picChg chg="mod ord modCrop">
          <ac:chgData name="Becky McRitchie" userId="22a5810c-709f-4f5d-83c4-0114a2ff9404" providerId="ADAL" clId="{2726AAB9-F557-4C26-9042-1F177F7EE946}" dt="2023-06-30T15:09:27.135" v="158" actId="13244"/>
          <ac:picMkLst>
            <pc:docMk/>
            <pc:sldMk cId="1509974286" sldId="281"/>
            <ac:picMk id="12" creationId="{291EED9B-A370-0ACB-8DAC-FE956D3D23A0}"/>
          </ac:picMkLst>
        </pc:picChg>
        <pc:picChg chg="ord">
          <ac:chgData name="Becky McRitchie" userId="22a5810c-709f-4f5d-83c4-0114a2ff9404" providerId="ADAL" clId="{2726AAB9-F557-4C26-9042-1F177F7EE946}" dt="2023-06-30T15:10:10.532" v="160" actId="13244"/>
          <ac:picMkLst>
            <pc:docMk/>
            <pc:sldMk cId="1509974286" sldId="281"/>
            <ac:picMk id="13" creationId="{00000000-0000-0000-0000-000000000000}"/>
          </ac:picMkLst>
        </pc:picChg>
      </pc:sldChg>
      <pc:sldChg chg="modSp mod modNotesTx">
        <pc:chgData name="Becky McRitchie" userId="22a5810c-709f-4f5d-83c4-0114a2ff9404" providerId="ADAL" clId="{2726AAB9-F557-4C26-9042-1F177F7EE946}" dt="2023-06-30T15:25:35.816" v="677" actId="20577"/>
        <pc:sldMkLst>
          <pc:docMk/>
          <pc:sldMk cId="1169546665" sldId="283"/>
        </pc:sldMkLst>
        <pc:spChg chg="ord">
          <ac:chgData name="Becky McRitchie" userId="22a5810c-709f-4f5d-83c4-0114a2ff9404" providerId="ADAL" clId="{2726AAB9-F557-4C26-9042-1F177F7EE946}" dt="2023-06-30T15:05:56.953" v="148" actId="13244"/>
          <ac:spMkLst>
            <pc:docMk/>
            <pc:sldMk cId="1169546665" sldId="283"/>
            <ac:spMk id="14" creationId="{CFCC3699-2505-584E-07C2-9F7E03255916}"/>
          </ac:spMkLst>
        </pc:spChg>
        <pc:picChg chg="ord">
          <ac:chgData name="Becky McRitchie" userId="22a5810c-709f-4f5d-83c4-0114a2ff9404" providerId="ADAL" clId="{2726AAB9-F557-4C26-9042-1F177F7EE946}" dt="2023-06-30T15:06:17.271" v="149" actId="13244"/>
          <ac:picMkLst>
            <pc:docMk/>
            <pc:sldMk cId="1169546665" sldId="283"/>
            <ac:picMk id="4" creationId="{00000000-0000-0000-0000-000000000000}"/>
          </ac:picMkLst>
        </pc:picChg>
      </pc:sldChg>
      <pc:sldChg chg="delCm">
        <pc:chgData name="Becky McRitchie" userId="22a5810c-709f-4f5d-83c4-0114a2ff9404" providerId="ADAL" clId="{2726AAB9-F557-4C26-9042-1F177F7EE946}" dt="2023-06-30T15:26:35.961" v="694"/>
        <pc:sldMkLst>
          <pc:docMk/>
          <pc:sldMk cId="1623889881" sldId="284"/>
        </pc:sldMkLst>
        <pc:extLst>
          <p:ext xmlns:p="http://schemas.openxmlformats.org/presentationml/2006/main" uri="{D6D511B9-2390-475A-947B-AFAB55BFBCF1}">
            <pc226:cmChg xmlns:pc226="http://schemas.microsoft.com/office/powerpoint/2022/06/main/command" chg="del">
              <pc226:chgData name="Becky McRitchie" userId="22a5810c-709f-4f5d-83c4-0114a2ff9404" providerId="ADAL" clId="{2726AAB9-F557-4C26-9042-1F177F7EE946}" dt="2023-06-30T15:26:35.201" v="693"/>
              <pc2:cmMkLst xmlns:pc2="http://schemas.microsoft.com/office/powerpoint/2019/9/main/command">
                <pc:docMk/>
                <pc:sldMk cId="1623889881" sldId="284"/>
                <pc2:cmMk id="{8AB55B08-E3BC-4312-A74D-0F7815747CBD}"/>
              </pc2:cmMkLst>
            </pc226:cmChg>
            <pc226:cmChg xmlns:pc226="http://schemas.microsoft.com/office/powerpoint/2022/06/main/command" chg="del">
              <pc226:chgData name="Becky McRitchie" userId="22a5810c-709f-4f5d-83c4-0114a2ff9404" providerId="ADAL" clId="{2726AAB9-F557-4C26-9042-1F177F7EE946}" dt="2023-06-30T15:26:34.465" v="692"/>
              <pc2:cmMkLst xmlns:pc2="http://schemas.microsoft.com/office/powerpoint/2019/9/main/command">
                <pc:docMk/>
                <pc:sldMk cId="1623889881" sldId="284"/>
                <pc2:cmMk id="{DA73B954-2F17-46E4-94E3-0430B739EF9D}"/>
              </pc2:cmMkLst>
            </pc226:cmChg>
            <pc226:cmChg xmlns:pc226="http://schemas.microsoft.com/office/powerpoint/2022/06/main/command" chg="del">
              <pc226:chgData name="Becky McRitchie" userId="22a5810c-709f-4f5d-83c4-0114a2ff9404" providerId="ADAL" clId="{2726AAB9-F557-4C26-9042-1F177F7EE946}" dt="2023-06-30T15:26:33.702" v="691"/>
              <pc2:cmMkLst xmlns:pc2="http://schemas.microsoft.com/office/powerpoint/2019/9/main/command">
                <pc:docMk/>
                <pc:sldMk cId="1623889881" sldId="284"/>
                <pc2:cmMk id="{276A7199-31C0-49BA-8424-B77A30E5AB4C}"/>
              </pc2:cmMkLst>
            </pc226:cmChg>
            <pc226:cmChg xmlns:pc226="http://schemas.microsoft.com/office/powerpoint/2022/06/main/command" chg="del">
              <pc226:chgData name="Becky McRitchie" userId="22a5810c-709f-4f5d-83c4-0114a2ff9404" providerId="ADAL" clId="{2726AAB9-F557-4C26-9042-1F177F7EE946}" dt="2023-06-30T15:26:35.961" v="694"/>
              <pc2:cmMkLst xmlns:pc2="http://schemas.microsoft.com/office/powerpoint/2019/9/main/command">
                <pc:docMk/>
                <pc:sldMk cId="1623889881" sldId="284"/>
                <pc2:cmMk id="{80DFEDC7-69F6-4225-9C3E-D1BC54AA56AB}"/>
              </pc2:cmMkLst>
            </pc226:cmChg>
          </p:ext>
        </pc:extLst>
      </pc:sldChg>
      <pc:sldChg chg="modSp mod modNotesTx">
        <pc:chgData name="Becky McRitchie" userId="22a5810c-709f-4f5d-83c4-0114a2ff9404" providerId="ADAL" clId="{2726AAB9-F557-4C26-9042-1F177F7EE946}" dt="2023-06-30T15:25:26.553" v="665" actId="12"/>
        <pc:sldMkLst>
          <pc:docMk/>
          <pc:sldMk cId="3739847085" sldId="285"/>
        </pc:sldMkLst>
        <pc:spChg chg="mod">
          <ac:chgData name="Becky McRitchie" userId="22a5810c-709f-4f5d-83c4-0114a2ff9404" providerId="ADAL" clId="{2726AAB9-F557-4C26-9042-1F177F7EE946}" dt="2023-06-30T15:13:28.451" v="173" actId="1076"/>
          <ac:spMkLst>
            <pc:docMk/>
            <pc:sldMk cId="3739847085" sldId="285"/>
            <ac:spMk id="7" creationId="{8127843A-F9CA-D4C3-B22A-282CD648A288}"/>
          </ac:spMkLst>
        </pc:spChg>
        <pc:spChg chg="mod">
          <ac:chgData name="Becky McRitchie" userId="22a5810c-709f-4f5d-83c4-0114a2ff9404" providerId="ADAL" clId="{2726AAB9-F557-4C26-9042-1F177F7EE946}" dt="2023-06-30T15:12:59.250" v="170" actId="255"/>
          <ac:spMkLst>
            <pc:docMk/>
            <pc:sldMk cId="3739847085" sldId="285"/>
            <ac:spMk id="11" creationId="{C3A32566-1BF5-477E-8A37-636A71F507E2}"/>
          </ac:spMkLst>
        </pc:spChg>
        <pc:spChg chg="mod">
          <ac:chgData name="Becky McRitchie" userId="22a5810c-709f-4f5d-83c4-0114a2ff9404" providerId="ADAL" clId="{2726AAB9-F557-4C26-9042-1F177F7EE946}" dt="2023-06-30T15:13:12.793" v="171" actId="1076"/>
          <ac:spMkLst>
            <pc:docMk/>
            <pc:sldMk cId="3739847085" sldId="285"/>
            <ac:spMk id="14" creationId="{CFCC3699-2505-584E-07C2-9F7E03255916}"/>
          </ac:spMkLst>
        </pc:spChg>
        <pc:graphicFrameChg chg="mod">
          <ac:chgData name="Becky McRitchie" userId="22a5810c-709f-4f5d-83c4-0114a2ff9404" providerId="ADAL" clId="{2726AAB9-F557-4C26-9042-1F177F7EE946}" dt="2023-06-30T15:13:17.526" v="172" actId="1076"/>
          <ac:graphicFrameMkLst>
            <pc:docMk/>
            <pc:sldMk cId="3739847085" sldId="285"/>
            <ac:graphicFrameMk id="2" creationId="{6BEA8AD2-91F7-E209-FD36-BE2ACD1122FA}"/>
          </ac:graphicFrameMkLst>
        </pc:graphicFrameChg>
      </pc:sldChg>
      <pc:sldChg chg="modSp mod modNotesTx">
        <pc:chgData name="Becky McRitchie" userId="22a5810c-709f-4f5d-83c4-0114a2ff9404" providerId="ADAL" clId="{2726AAB9-F557-4C26-9042-1F177F7EE946}" dt="2023-06-30T15:25:12.341" v="661" actId="12"/>
        <pc:sldMkLst>
          <pc:docMk/>
          <pc:sldMk cId="2397779600" sldId="286"/>
        </pc:sldMkLst>
        <pc:spChg chg="mod">
          <ac:chgData name="Becky McRitchie" userId="22a5810c-709f-4f5d-83c4-0114a2ff9404" providerId="ADAL" clId="{2726AAB9-F557-4C26-9042-1F177F7EE946}" dt="2023-06-30T15:13:47.741" v="175" actId="1076"/>
          <ac:spMkLst>
            <pc:docMk/>
            <pc:sldMk cId="2397779600" sldId="286"/>
            <ac:spMk id="7" creationId="{8127843A-F9CA-D4C3-B22A-282CD648A288}"/>
          </ac:spMkLst>
        </pc:spChg>
        <pc:spChg chg="mod">
          <ac:chgData name="Becky McRitchie" userId="22a5810c-709f-4f5d-83c4-0114a2ff9404" providerId="ADAL" clId="{2726AAB9-F557-4C26-9042-1F177F7EE946}" dt="2023-06-30T15:13:40.726" v="174" actId="255"/>
          <ac:spMkLst>
            <pc:docMk/>
            <pc:sldMk cId="2397779600" sldId="286"/>
            <ac:spMk id="11" creationId="{C3A32566-1BF5-477E-8A37-636A71F507E2}"/>
          </ac:spMkLst>
        </pc:spChg>
      </pc:sldChg>
      <pc:sldChg chg="modSp mod modNotesTx">
        <pc:chgData name="Becky McRitchie" userId="22a5810c-709f-4f5d-83c4-0114a2ff9404" providerId="ADAL" clId="{2726AAB9-F557-4C26-9042-1F177F7EE946}" dt="2023-06-30T15:25:01.954" v="659" actId="12"/>
        <pc:sldMkLst>
          <pc:docMk/>
          <pc:sldMk cId="4281748854" sldId="287"/>
        </pc:sldMkLst>
        <pc:spChg chg="mod">
          <ac:chgData name="Becky McRitchie" userId="22a5810c-709f-4f5d-83c4-0114a2ff9404" providerId="ADAL" clId="{2726AAB9-F557-4C26-9042-1F177F7EE946}" dt="2023-06-30T15:15:59.170" v="185" actId="113"/>
          <ac:spMkLst>
            <pc:docMk/>
            <pc:sldMk cId="4281748854" sldId="287"/>
            <ac:spMk id="7" creationId="{8127843A-F9CA-D4C3-B22A-282CD648A288}"/>
          </ac:spMkLst>
        </pc:spChg>
        <pc:spChg chg="mod">
          <ac:chgData name="Becky McRitchie" userId="22a5810c-709f-4f5d-83c4-0114a2ff9404" providerId="ADAL" clId="{2726AAB9-F557-4C26-9042-1F177F7EE946}" dt="2023-06-30T15:14:04.963" v="176" actId="255"/>
          <ac:spMkLst>
            <pc:docMk/>
            <pc:sldMk cId="4281748854" sldId="287"/>
            <ac:spMk id="11" creationId="{C3A32566-1BF5-477E-8A37-636A71F507E2}"/>
          </ac:spMkLst>
        </pc:spChg>
        <pc:picChg chg="mod">
          <ac:chgData name="Becky McRitchie" userId="22a5810c-709f-4f5d-83c4-0114a2ff9404" providerId="ADAL" clId="{2726AAB9-F557-4C26-9042-1F177F7EE946}" dt="2023-06-30T15:05:18.030" v="107" actId="962"/>
          <ac:picMkLst>
            <pc:docMk/>
            <pc:sldMk cId="4281748854" sldId="287"/>
            <ac:picMk id="3" creationId="{00000000-0000-0000-0000-000000000000}"/>
          </ac:picMkLst>
        </pc:picChg>
      </pc:sldChg>
      <pc:sldChg chg="modSp mod modNotesTx">
        <pc:chgData name="Becky McRitchie" userId="22a5810c-709f-4f5d-83c4-0114a2ff9404" providerId="ADAL" clId="{2726AAB9-F557-4C26-9042-1F177F7EE946}" dt="2023-06-30T15:24:46.228" v="658" actId="20577"/>
        <pc:sldMkLst>
          <pc:docMk/>
          <pc:sldMk cId="3321598767" sldId="288"/>
        </pc:sldMkLst>
        <pc:spChg chg="mod">
          <ac:chgData name="Becky McRitchie" userId="22a5810c-709f-4f5d-83c4-0114a2ff9404" providerId="ADAL" clId="{2726AAB9-F557-4C26-9042-1F177F7EE946}" dt="2023-06-30T15:14:20.111" v="177" actId="255"/>
          <ac:spMkLst>
            <pc:docMk/>
            <pc:sldMk cId="3321598767" sldId="288"/>
            <ac:spMk id="11" creationId="{C3A32566-1BF5-477E-8A37-636A71F507E2}"/>
          </ac:spMkLst>
        </pc:spChg>
        <pc:graphicFrameChg chg="mod">
          <ac:chgData name="Becky McRitchie" userId="22a5810c-709f-4f5d-83c4-0114a2ff9404" providerId="ADAL" clId="{2726AAB9-F557-4C26-9042-1F177F7EE946}" dt="2023-06-30T15:14:40.316" v="178" actId="1076"/>
          <ac:graphicFrameMkLst>
            <pc:docMk/>
            <pc:sldMk cId="3321598767" sldId="288"/>
            <ac:graphicFrameMk id="4" creationId="{6252AA03-CEC8-3581-3955-9E5DE33B8EC5}"/>
          </ac:graphicFrameMkLst>
        </pc:graphicFrameChg>
      </pc:sldChg>
      <pc:sldChg chg="addSp delSp modSp mod modNotesTx">
        <pc:chgData name="Becky McRitchie" userId="22a5810c-709f-4f5d-83c4-0114a2ff9404" providerId="ADAL" clId="{2726AAB9-F557-4C26-9042-1F177F7EE946}" dt="2023-06-30T15:24:33.080" v="654" actId="12"/>
        <pc:sldMkLst>
          <pc:docMk/>
          <pc:sldMk cId="3876822200" sldId="289"/>
        </pc:sldMkLst>
        <pc:spChg chg="add del mod">
          <ac:chgData name="Becky McRitchie" userId="22a5810c-709f-4f5d-83c4-0114a2ff9404" providerId="ADAL" clId="{2726AAB9-F557-4C26-9042-1F177F7EE946}" dt="2023-06-29T12:02:11.305" v="3" actId="478"/>
          <ac:spMkLst>
            <pc:docMk/>
            <pc:sldMk cId="3876822200" sldId="289"/>
            <ac:spMk id="4" creationId="{270CDF81-085A-CD02-22D1-76A631014E14}"/>
          </ac:spMkLst>
        </pc:spChg>
        <pc:spChg chg="mod">
          <ac:chgData name="Becky McRitchie" userId="22a5810c-709f-4f5d-83c4-0114a2ff9404" providerId="ADAL" clId="{2726AAB9-F557-4C26-9042-1F177F7EE946}" dt="2023-06-30T15:15:02.333" v="181" actId="1076"/>
          <ac:spMkLst>
            <pc:docMk/>
            <pc:sldMk cId="3876822200" sldId="289"/>
            <ac:spMk id="7" creationId="{8127843A-F9CA-D4C3-B22A-282CD648A288}"/>
          </ac:spMkLst>
        </pc:spChg>
        <pc:spChg chg="mod">
          <ac:chgData name="Becky McRitchie" userId="22a5810c-709f-4f5d-83c4-0114a2ff9404" providerId="ADAL" clId="{2726AAB9-F557-4C26-9042-1F177F7EE946}" dt="2023-06-30T15:14:50.663" v="179" actId="255"/>
          <ac:spMkLst>
            <pc:docMk/>
            <pc:sldMk cId="3876822200" sldId="289"/>
            <ac:spMk id="11" creationId="{C3A32566-1BF5-477E-8A37-636A71F507E2}"/>
          </ac:spMkLst>
        </pc:spChg>
        <pc:graphicFrameChg chg="add del mod">
          <ac:chgData name="Becky McRitchie" userId="22a5810c-709f-4f5d-83c4-0114a2ff9404" providerId="ADAL" clId="{2726AAB9-F557-4C26-9042-1F177F7EE946}" dt="2023-06-30T15:14:57.942" v="180" actId="1076"/>
          <ac:graphicFrameMkLst>
            <pc:docMk/>
            <pc:sldMk cId="3876822200" sldId="289"/>
            <ac:graphicFrameMk id="2" creationId="{6BEA8AD2-91F7-E209-FD36-BE2ACD1122FA}"/>
          </ac:graphicFrameMkLst>
        </pc:graphicFrameChg>
        <pc:graphicFrameChg chg="add del mod">
          <ac:chgData name="Becky McRitchie" userId="22a5810c-709f-4f5d-83c4-0114a2ff9404" providerId="ADAL" clId="{2726AAB9-F557-4C26-9042-1F177F7EE946}" dt="2023-06-29T12:02:10.581" v="2"/>
          <ac:graphicFrameMkLst>
            <pc:docMk/>
            <pc:sldMk cId="3876822200" sldId="289"/>
            <ac:graphicFrameMk id="5" creationId="{9233DA2E-78BA-7AC1-E690-E7E1AC1FCFDE}"/>
          </ac:graphicFrameMkLst>
        </pc:graphicFrameChg>
      </pc:sldChg>
      <pc:sldChg chg="modSp mod modNotesTx">
        <pc:chgData name="Becky McRitchie" userId="22a5810c-709f-4f5d-83c4-0114a2ff9404" providerId="ADAL" clId="{2726AAB9-F557-4C26-9042-1F177F7EE946}" dt="2023-06-30T15:23:17.589" v="581" actId="12"/>
        <pc:sldMkLst>
          <pc:docMk/>
          <pc:sldMk cId="2635205194" sldId="290"/>
        </pc:sldMkLst>
        <pc:spChg chg="mod">
          <ac:chgData name="Becky McRitchie" userId="22a5810c-709f-4f5d-83c4-0114a2ff9404" providerId="ADAL" clId="{2726AAB9-F557-4C26-9042-1F177F7EE946}" dt="2023-06-30T15:15:20.276" v="182" actId="255"/>
          <ac:spMkLst>
            <pc:docMk/>
            <pc:sldMk cId="2635205194" sldId="290"/>
            <ac:spMk id="11" creationId="{C3A32566-1BF5-477E-8A37-636A71F507E2}"/>
          </ac:spMkLst>
        </pc:spChg>
        <pc:graphicFrameChg chg="mod">
          <ac:chgData name="Becky McRitchie" userId="22a5810c-709f-4f5d-83c4-0114a2ff9404" providerId="ADAL" clId="{2726AAB9-F557-4C26-9042-1F177F7EE946}" dt="2023-06-30T15:15:27.233" v="183" actId="1076"/>
          <ac:graphicFrameMkLst>
            <pc:docMk/>
            <pc:sldMk cId="2635205194" sldId="290"/>
            <ac:graphicFrameMk id="2" creationId="{6BEA8AD2-91F7-E209-FD36-BE2ACD1122FA}"/>
          </ac:graphicFrameMkLst>
        </pc:graphicFrameChg>
      </pc:sldChg>
      <pc:sldChg chg="modSp mod modNotesTx">
        <pc:chgData name="Becky McRitchie" userId="22a5810c-709f-4f5d-83c4-0114a2ff9404" providerId="ADAL" clId="{2726AAB9-F557-4C26-9042-1F177F7EE946}" dt="2023-06-30T15:23:43.346" v="617" actId="12"/>
        <pc:sldMkLst>
          <pc:docMk/>
          <pc:sldMk cId="2182789415" sldId="291"/>
        </pc:sldMkLst>
        <pc:spChg chg="mod">
          <ac:chgData name="Becky McRitchie" userId="22a5810c-709f-4f5d-83c4-0114a2ff9404" providerId="ADAL" clId="{2726AAB9-F557-4C26-9042-1F177F7EE946}" dt="2023-06-30T15:15:42.677" v="184" actId="404"/>
          <ac:spMkLst>
            <pc:docMk/>
            <pc:sldMk cId="2182789415" sldId="291"/>
            <ac:spMk id="11" creationId="{C3A32566-1BF5-477E-8A37-636A71F507E2}"/>
          </ac:spMkLst>
        </pc:spChg>
      </pc:sldChg>
      <pc:sldChg chg="modSp mod modNotesTx">
        <pc:chgData name="Becky McRitchie" userId="22a5810c-709f-4f5d-83c4-0114a2ff9404" providerId="ADAL" clId="{2726AAB9-F557-4C26-9042-1F177F7EE946}" dt="2023-06-30T15:27:37.291" v="695" actId="255"/>
        <pc:sldMkLst>
          <pc:docMk/>
          <pc:sldMk cId="150273622" sldId="292"/>
        </pc:sldMkLst>
        <pc:spChg chg="mod ord">
          <ac:chgData name="Becky McRitchie" userId="22a5810c-709f-4f5d-83c4-0114a2ff9404" providerId="ADAL" clId="{2726AAB9-F557-4C26-9042-1F177F7EE946}" dt="2023-06-30T15:16:31.153" v="186" actId="1076"/>
          <ac:spMkLst>
            <pc:docMk/>
            <pc:sldMk cId="150273622" sldId="292"/>
            <ac:spMk id="7" creationId="{8127843A-F9CA-D4C3-B22A-282CD648A288}"/>
          </ac:spMkLst>
        </pc:spChg>
        <pc:spChg chg="mod">
          <ac:chgData name="Becky McRitchie" userId="22a5810c-709f-4f5d-83c4-0114a2ff9404" providerId="ADAL" clId="{2726AAB9-F557-4C26-9042-1F177F7EE946}" dt="2023-06-30T15:27:37.291" v="695" actId="255"/>
          <ac:spMkLst>
            <pc:docMk/>
            <pc:sldMk cId="150273622" sldId="292"/>
            <ac:spMk id="11" creationId="{C3A32566-1BF5-477E-8A37-636A71F507E2}"/>
          </ac:spMkLst>
        </pc:spChg>
        <pc:graphicFrameChg chg="ord">
          <ac:chgData name="Becky McRitchie" userId="22a5810c-709f-4f5d-83c4-0114a2ff9404" providerId="ADAL" clId="{2726AAB9-F557-4C26-9042-1F177F7EE946}" dt="2023-06-30T15:06:44.193" v="151" actId="13244"/>
          <ac:graphicFrameMkLst>
            <pc:docMk/>
            <pc:sldMk cId="150273622" sldId="292"/>
            <ac:graphicFrameMk id="2" creationId="{6BEA8AD2-91F7-E209-FD36-BE2ACD1122FA}"/>
          </ac:graphicFrameMkLst>
        </pc:graphicFrameChg>
        <pc:picChg chg="ord">
          <ac:chgData name="Becky McRitchie" userId="22a5810c-709f-4f5d-83c4-0114a2ff9404" providerId="ADAL" clId="{2726AAB9-F557-4C26-9042-1F177F7EE946}" dt="2023-06-30T15:07:01.299" v="152" actId="13244"/>
          <ac:picMkLst>
            <pc:docMk/>
            <pc:sldMk cId="150273622" sldId="292"/>
            <ac:picMk id="4" creationId="{00000000-0000-0000-0000-000000000000}"/>
          </ac:picMkLst>
        </pc:picChg>
        <pc:picChg chg="mod">
          <ac:chgData name="Becky McRitchie" userId="22a5810c-709f-4f5d-83c4-0114a2ff9404" providerId="ADAL" clId="{2726AAB9-F557-4C26-9042-1F177F7EE946}" dt="2023-06-30T15:05:29.480" v="147" actId="962"/>
          <ac:picMkLst>
            <pc:docMk/>
            <pc:sldMk cId="150273622" sldId="292"/>
            <ac:picMk id="8" creationId="{00000000-0000-0000-0000-000000000000}"/>
          </ac:picMkLst>
        </pc:picChg>
      </pc:sldChg>
      <pc:sldChg chg="modSp mod">
        <pc:chgData name="Becky McRitchie" userId="22a5810c-709f-4f5d-83c4-0114a2ff9404" providerId="ADAL" clId="{2726AAB9-F557-4C26-9042-1F177F7EE946}" dt="2023-06-29T15:19:20.565" v="47" actId="962"/>
        <pc:sldMkLst>
          <pc:docMk/>
          <pc:sldMk cId="3503139044" sldId="293"/>
        </pc:sldMkLst>
        <pc:picChg chg="mod">
          <ac:chgData name="Becky McRitchie" userId="22a5810c-709f-4f5d-83c4-0114a2ff9404" providerId="ADAL" clId="{2726AAB9-F557-4C26-9042-1F177F7EE946}" dt="2023-06-29T15:19:20.565" v="47" actId="962"/>
          <ac:picMkLst>
            <pc:docMk/>
            <pc:sldMk cId="3503139044" sldId="293"/>
            <ac:picMk id="4" creationId="{07FC4697-C5F3-1872-B096-168887DA88B9}"/>
          </ac:picMkLst>
        </pc:picChg>
      </pc:sldChg>
      <pc:sldChg chg="modSp mod">
        <pc:chgData name="Becky McRitchie" userId="22a5810c-709f-4f5d-83c4-0114a2ff9404" providerId="ADAL" clId="{2726AAB9-F557-4C26-9042-1F177F7EE946}" dt="2023-06-29T15:20:27.952" v="49" actId="13244"/>
        <pc:sldMkLst>
          <pc:docMk/>
          <pc:sldMk cId="3478643607" sldId="294"/>
        </pc:sldMkLst>
        <pc:spChg chg="ord">
          <ac:chgData name="Becky McRitchie" userId="22a5810c-709f-4f5d-83c4-0114a2ff9404" providerId="ADAL" clId="{2726AAB9-F557-4C26-9042-1F177F7EE946}" dt="2023-06-29T15:20:27.952" v="49" actId="13244"/>
          <ac:spMkLst>
            <pc:docMk/>
            <pc:sldMk cId="3478643607" sldId="294"/>
            <ac:spMk id="2" creationId="{00000000-0000-0000-0000-000000000000}"/>
          </ac:spMkLst>
        </pc:spChg>
      </pc:sldChg>
      <pc:sldChg chg="modSp mod">
        <pc:chgData name="Becky McRitchie" userId="22a5810c-709f-4f5d-83c4-0114a2ff9404" providerId="ADAL" clId="{2726AAB9-F557-4C26-9042-1F177F7EE946}" dt="2023-06-30T15:11:52.918" v="167" actId="404"/>
        <pc:sldMkLst>
          <pc:docMk/>
          <pc:sldMk cId="2371038841" sldId="295"/>
        </pc:sldMkLst>
        <pc:spChg chg="mod">
          <ac:chgData name="Becky McRitchie" userId="22a5810c-709f-4f5d-83c4-0114a2ff9404" providerId="ADAL" clId="{2726AAB9-F557-4C26-9042-1F177F7EE946}" dt="2023-06-30T15:11:52.918" v="167" actId="404"/>
          <ac:spMkLst>
            <pc:docMk/>
            <pc:sldMk cId="2371038841" sldId="295"/>
            <ac:spMk id="11" creationId="{C3A32566-1BF5-477E-8A37-636A71F507E2}"/>
          </ac:spMkLst>
        </pc:spChg>
      </pc:sldChg>
      <pc:sldMasterChg chg="modSldLayout">
        <pc:chgData name="Becky McRitchie" userId="22a5810c-709f-4f5d-83c4-0114a2ff9404" providerId="ADAL" clId="{2726AAB9-F557-4C26-9042-1F177F7EE946}" dt="2023-06-29T15:25:51.272" v="67" actId="478"/>
        <pc:sldMasterMkLst>
          <pc:docMk/>
          <pc:sldMasterMk cId="0" sldId="2147483648"/>
        </pc:sldMasterMkLst>
        <pc:sldLayoutChg chg="addSp delSp modSp mod">
          <pc:chgData name="Becky McRitchie" userId="22a5810c-709f-4f5d-83c4-0114a2ff9404" providerId="ADAL" clId="{2726AAB9-F557-4C26-9042-1F177F7EE946}" dt="2023-06-29T15:25:51.272" v="67" actId="478"/>
          <pc:sldLayoutMkLst>
            <pc:docMk/>
            <pc:sldMasterMk cId="0" sldId="2147483648"/>
            <pc:sldLayoutMk cId="0" sldId="2147483650"/>
          </pc:sldLayoutMkLst>
          <pc:spChg chg="add del">
            <ac:chgData name="Becky McRitchie" userId="22a5810c-709f-4f5d-83c4-0114a2ff9404" providerId="ADAL" clId="{2726AAB9-F557-4C26-9042-1F177F7EE946}" dt="2023-06-29T15:24:45.532" v="61" actId="11529"/>
            <ac:spMkLst>
              <pc:docMk/>
              <pc:sldMasterMk cId="0" sldId="2147483648"/>
              <pc:sldLayoutMk cId="0" sldId="2147483650"/>
              <ac:spMk id="4" creationId="{DB42733A-2390-F265-00F5-ED4F05E67F90}"/>
            </ac:spMkLst>
          </pc:spChg>
          <pc:spChg chg="add del mod">
            <ac:chgData name="Becky McRitchie" userId="22a5810c-709f-4f5d-83c4-0114a2ff9404" providerId="ADAL" clId="{2726AAB9-F557-4C26-9042-1F177F7EE946}" dt="2023-06-29T15:24:54.765" v="64" actId="478"/>
            <ac:spMkLst>
              <pc:docMk/>
              <pc:sldMasterMk cId="0" sldId="2147483648"/>
              <pc:sldLayoutMk cId="0" sldId="2147483650"/>
              <ac:spMk id="5" creationId="{E3F157CF-6A5F-4720-1A37-A058E306AD40}"/>
            </ac:spMkLst>
          </pc:spChg>
          <pc:spChg chg="add del">
            <ac:chgData name="Becky McRitchie" userId="22a5810c-709f-4f5d-83c4-0114a2ff9404" providerId="ADAL" clId="{2726AAB9-F557-4C26-9042-1F177F7EE946}" dt="2023-06-29T15:25:01.482" v="65" actId="11529"/>
            <ac:spMkLst>
              <pc:docMk/>
              <pc:sldMasterMk cId="0" sldId="2147483648"/>
              <pc:sldLayoutMk cId="0" sldId="2147483650"/>
              <ac:spMk id="6" creationId="{72A37A29-B71A-1751-FC98-9A23DB835F7A}"/>
            </ac:spMkLst>
          </pc:spChg>
          <pc:spChg chg="add del mod">
            <ac:chgData name="Becky McRitchie" userId="22a5810c-709f-4f5d-83c4-0114a2ff9404" providerId="ADAL" clId="{2726AAB9-F557-4C26-9042-1F177F7EE946}" dt="2023-06-29T15:25:51.272" v="67" actId="478"/>
            <ac:spMkLst>
              <pc:docMk/>
              <pc:sldMasterMk cId="0" sldId="2147483648"/>
              <pc:sldLayoutMk cId="0" sldId="2147483650"/>
              <ac:spMk id="7" creationId="{0876D9B7-5E02-4D66-F1BD-871023D04C75}"/>
            </ac:spMkLst>
          </pc:spChg>
        </pc:sldLayoutChg>
      </pc:sldMasterChg>
    </pc:docChg>
  </pc:docChgLst>
  <pc:docChgLst>
    <pc:chgData name="Jenni Wood" userId="e3a24dd9-118c-4391-a63a-2b64949a7d36" providerId="ADAL" clId="{BFFE3729-B7C0-42AD-B341-68A3DF6F4FE7}"/>
    <pc:docChg chg="undo redo custSel addSld delSld modSld sldOrd">
      <pc:chgData name="Jenni Wood" userId="e3a24dd9-118c-4391-a63a-2b64949a7d36" providerId="ADAL" clId="{BFFE3729-B7C0-42AD-B341-68A3DF6F4FE7}" dt="2023-04-27T10:38:25.162" v="4637" actId="22"/>
      <pc:docMkLst>
        <pc:docMk/>
      </pc:docMkLst>
      <pc:sldChg chg="del">
        <pc:chgData name="Jenni Wood" userId="e3a24dd9-118c-4391-a63a-2b64949a7d36" providerId="ADAL" clId="{BFFE3729-B7C0-42AD-B341-68A3DF6F4FE7}" dt="2023-04-25T15:42:21.437" v="2" actId="47"/>
        <pc:sldMkLst>
          <pc:docMk/>
          <pc:sldMk cId="0" sldId="256"/>
        </pc:sldMkLst>
      </pc:sldChg>
      <pc:sldChg chg="delSp modSp mod ord">
        <pc:chgData name="Jenni Wood" userId="e3a24dd9-118c-4391-a63a-2b64949a7d36" providerId="ADAL" clId="{BFFE3729-B7C0-42AD-B341-68A3DF6F4FE7}" dt="2023-04-25T15:51:08.904" v="384" actId="478"/>
        <pc:sldMkLst>
          <pc:docMk/>
          <pc:sldMk cId="0" sldId="257"/>
        </pc:sldMkLst>
        <pc:spChg chg="del">
          <ac:chgData name="Jenni Wood" userId="e3a24dd9-118c-4391-a63a-2b64949a7d36" providerId="ADAL" clId="{BFFE3729-B7C0-42AD-B341-68A3DF6F4FE7}" dt="2023-04-25T15:51:08.904" v="384" actId="478"/>
          <ac:spMkLst>
            <pc:docMk/>
            <pc:sldMk cId="0" sldId="257"/>
            <ac:spMk id="6" creationId="{00000000-0000-0000-0000-000000000000}"/>
          </ac:spMkLst>
        </pc:spChg>
        <pc:spChg chg="mod">
          <ac:chgData name="Jenni Wood" userId="e3a24dd9-118c-4391-a63a-2b64949a7d36" providerId="ADAL" clId="{BFFE3729-B7C0-42AD-B341-68A3DF6F4FE7}" dt="2023-04-25T15:48:05.448" v="336" actId="404"/>
          <ac:spMkLst>
            <pc:docMk/>
            <pc:sldMk cId="0" sldId="257"/>
            <ac:spMk id="8" creationId="{00000000-0000-0000-0000-000000000000}"/>
          </ac:spMkLst>
        </pc:spChg>
        <pc:spChg chg="mod">
          <ac:chgData name="Jenni Wood" userId="e3a24dd9-118c-4391-a63a-2b64949a7d36" providerId="ADAL" clId="{BFFE3729-B7C0-42AD-B341-68A3DF6F4FE7}" dt="2023-04-25T15:48:42.603" v="354" actId="404"/>
          <ac:spMkLst>
            <pc:docMk/>
            <pc:sldMk cId="0" sldId="257"/>
            <ac:spMk id="9" creationId="{00000000-0000-0000-0000-000000000000}"/>
          </ac:spMkLst>
        </pc:spChg>
      </pc:sldChg>
      <pc:sldChg chg="del">
        <pc:chgData name="Jenni Wood" userId="e3a24dd9-118c-4391-a63a-2b64949a7d36" providerId="ADAL" clId="{BFFE3729-B7C0-42AD-B341-68A3DF6F4FE7}" dt="2023-04-27T09:02:20.628" v="4169" actId="47"/>
        <pc:sldMkLst>
          <pc:docMk/>
          <pc:sldMk cId="0" sldId="258"/>
        </pc:sldMkLst>
      </pc:sldChg>
      <pc:sldChg chg="del">
        <pc:chgData name="Jenni Wood" userId="e3a24dd9-118c-4391-a63a-2b64949a7d36" providerId="ADAL" clId="{BFFE3729-B7C0-42AD-B341-68A3DF6F4FE7}" dt="2023-04-25T15:42:21.967" v="3" actId="47"/>
        <pc:sldMkLst>
          <pc:docMk/>
          <pc:sldMk cId="0" sldId="261"/>
        </pc:sldMkLst>
      </pc:sldChg>
      <pc:sldChg chg="del">
        <pc:chgData name="Jenni Wood" userId="e3a24dd9-118c-4391-a63a-2b64949a7d36" providerId="ADAL" clId="{BFFE3729-B7C0-42AD-B341-68A3DF6F4FE7}" dt="2023-04-27T09:02:21.273" v="4170" actId="47"/>
        <pc:sldMkLst>
          <pc:docMk/>
          <pc:sldMk cId="0" sldId="262"/>
        </pc:sldMkLst>
      </pc:sldChg>
      <pc:sldChg chg="del">
        <pc:chgData name="Jenni Wood" userId="e3a24dd9-118c-4391-a63a-2b64949a7d36" providerId="ADAL" clId="{BFFE3729-B7C0-42AD-B341-68A3DF6F4FE7}" dt="2023-04-25T15:42:22.373" v="4" actId="47"/>
        <pc:sldMkLst>
          <pc:docMk/>
          <pc:sldMk cId="0" sldId="263"/>
        </pc:sldMkLst>
      </pc:sldChg>
      <pc:sldChg chg="del">
        <pc:chgData name="Jenni Wood" userId="e3a24dd9-118c-4391-a63a-2b64949a7d36" providerId="ADAL" clId="{BFFE3729-B7C0-42AD-B341-68A3DF6F4FE7}" dt="2023-04-25T15:42:22.888" v="5" actId="47"/>
        <pc:sldMkLst>
          <pc:docMk/>
          <pc:sldMk cId="0" sldId="264"/>
        </pc:sldMkLst>
      </pc:sldChg>
      <pc:sldChg chg="del">
        <pc:chgData name="Jenni Wood" userId="e3a24dd9-118c-4391-a63a-2b64949a7d36" providerId="ADAL" clId="{BFFE3729-B7C0-42AD-B341-68A3DF6F4FE7}" dt="2023-04-25T15:42:23.282" v="6" actId="47"/>
        <pc:sldMkLst>
          <pc:docMk/>
          <pc:sldMk cId="0" sldId="265"/>
        </pc:sldMkLst>
      </pc:sldChg>
      <pc:sldChg chg="del">
        <pc:chgData name="Jenni Wood" userId="e3a24dd9-118c-4391-a63a-2b64949a7d36" providerId="ADAL" clId="{BFFE3729-B7C0-42AD-B341-68A3DF6F4FE7}" dt="2023-04-25T15:42:23.711" v="7" actId="47"/>
        <pc:sldMkLst>
          <pc:docMk/>
          <pc:sldMk cId="0" sldId="266"/>
        </pc:sldMkLst>
      </pc:sldChg>
      <pc:sldChg chg="del">
        <pc:chgData name="Jenni Wood" userId="e3a24dd9-118c-4391-a63a-2b64949a7d36" providerId="ADAL" clId="{BFFE3729-B7C0-42AD-B341-68A3DF6F4FE7}" dt="2023-04-25T15:42:24.093" v="8" actId="47"/>
        <pc:sldMkLst>
          <pc:docMk/>
          <pc:sldMk cId="0" sldId="267"/>
        </pc:sldMkLst>
      </pc:sldChg>
      <pc:sldChg chg="del">
        <pc:chgData name="Jenni Wood" userId="e3a24dd9-118c-4391-a63a-2b64949a7d36" providerId="ADAL" clId="{BFFE3729-B7C0-42AD-B341-68A3DF6F4FE7}" dt="2023-04-25T15:42:24.931" v="9" actId="47"/>
        <pc:sldMkLst>
          <pc:docMk/>
          <pc:sldMk cId="0" sldId="268"/>
        </pc:sldMkLst>
      </pc:sldChg>
      <pc:sldChg chg="addSp delSp modSp mod">
        <pc:chgData name="Jenni Wood" userId="e3a24dd9-118c-4391-a63a-2b64949a7d36" providerId="ADAL" clId="{BFFE3729-B7C0-42AD-B341-68A3DF6F4FE7}" dt="2023-04-27T09:10:00.567" v="4367" actId="962"/>
        <pc:sldMkLst>
          <pc:docMk/>
          <pc:sldMk cId="0" sldId="269"/>
        </pc:sldMkLst>
        <pc:spChg chg="mod">
          <ac:chgData name="Jenni Wood" userId="e3a24dd9-118c-4391-a63a-2b64949a7d36" providerId="ADAL" clId="{BFFE3729-B7C0-42AD-B341-68A3DF6F4FE7}" dt="2023-04-25T15:42:33.521" v="25" actId="20577"/>
          <ac:spMkLst>
            <pc:docMk/>
            <pc:sldMk cId="0" sldId="269"/>
            <ac:spMk id="2" creationId="{00000000-0000-0000-0000-000000000000}"/>
          </ac:spMkLst>
        </pc:spChg>
        <pc:spChg chg="mod">
          <ac:chgData name="Jenni Wood" userId="e3a24dd9-118c-4391-a63a-2b64949a7d36" providerId="ADAL" clId="{BFFE3729-B7C0-42AD-B341-68A3DF6F4FE7}" dt="2023-04-25T15:43:39.499" v="57" actId="20577"/>
          <ac:spMkLst>
            <pc:docMk/>
            <pc:sldMk cId="0" sldId="269"/>
            <ac:spMk id="3" creationId="{00000000-0000-0000-0000-000000000000}"/>
          </ac:spMkLst>
        </pc:spChg>
        <pc:spChg chg="add del">
          <ac:chgData name="Jenni Wood" userId="e3a24dd9-118c-4391-a63a-2b64949a7d36" providerId="ADAL" clId="{BFFE3729-B7C0-42AD-B341-68A3DF6F4FE7}" dt="2023-04-25T15:43:11.031" v="28" actId="931"/>
          <ac:spMkLst>
            <pc:docMk/>
            <pc:sldMk cId="0" sldId="269"/>
            <ac:spMk id="4" creationId="{78347D78-EC82-BFF3-8F3E-6AA712EC8642}"/>
          </ac:spMkLst>
        </pc:spChg>
        <pc:picChg chg="add del mod">
          <ac:chgData name="Jenni Wood" userId="e3a24dd9-118c-4391-a63a-2b64949a7d36" providerId="ADAL" clId="{BFFE3729-B7C0-42AD-B341-68A3DF6F4FE7}" dt="2023-04-25T15:43:07.947" v="27" actId="931"/>
          <ac:picMkLst>
            <pc:docMk/>
            <pc:sldMk cId="0" sldId="269"/>
            <ac:picMk id="7" creationId="{0E6BD336-BB1C-5E8C-E609-20AF5337005F}"/>
          </ac:picMkLst>
        </pc:picChg>
        <pc:picChg chg="add mod">
          <ac:chgData name="Jenni Wood" userId="e3a24dd9-118c-4391-a63a-2b64949a7d36" providerId="ADAL" clId="{BFFE3729-B7C0-42AD-B341-68A3DF6F4FE7}" dt="2023-04-27T09:10:00.567" v="4367" actId="962"/>
          <ac:picMkLst>
            <pc:docMk/>
            <pc:sldMk cId="0" sldId="269"/>
            <ac:picMk id="9" creationId="{B66CD860-FAA5-345E-F4CE-A6FB0554F7C1}"/>
          </ac:picMkLst>
        </pc:picChg>
      </pc:sldChg>
      <pc:sldChg chg="modSp mod">
        <pc:chgData name="Jenni Wood" userId="e3a24dd9-118c-4391-a63a-2b64949a7d36" providerId="ADAL" clId="{BFFE3729-B7C0-42AD-B341-68A3DF6F4FE7}" dt="2023-04-27T09:08:59.448" v="4272" actId="962"/>
        <pc:sldMkLst>
          <pc:docMk/>
          <pc:sldMk cId="0" sldId="270"/>
        </pc:sldMkLst>
        <pc:spChg chg="ord">
          <ac:chgData name="Jenni Wood" userId="e3a24dd9-118c-4391-a63a-2b64949a7d36" providerId="ADAL" clId="{BFFE3729-B7C0-42AD-B341-68A3DF6F4FE7}" dt="2023-04-27T09:08:51.972" v="4269" actId="13244"/>
          <ac:spMkLst>
            <pc:docMk/>
            <pc:sldMk cId="0" sldId="270"/>
            <ac:spMk id="2" creationId="{00000000-0000-0000-0000-000000000000}"/>
          </ac:spMkLst>
        </pc:spChg>
        <pc:spChg chg="mod ord">
          <ac:chgData name="Jenni Wood" userId="e3a24dd9-118c-4391-a63a-2b64949a7d36" providerId="ADAL" clId="{BFFE3729-B7C0-42AD-B341-68A3DF6F4FE7}" dt="2023-04-27T09:08:56.923" v="4270" actId="13244"/>
          <ac:spMkLst>
            <pc:docMk/>
            <pc:sldMk cId="0" sldId="270"/>
            <ac:spMk id="3" creationId="{00000000-0000-0000-0000-000000000000}"/>
          </ac:spMkLst>
        </pc:spChg>
        <pc:spChg chg="mod">
          <ac:chgData name="Jenni Wood" userId="e3a24dd9-118c-4391-a63a-2b64949a7d36" providerId="ADAL" clId="{BFFE3729-B7C0-42AD-B341-68A3DF6F4FE7}" dt="2023-04-27T09:08:59.448" v="4272" actId="962"/>
          <ac:spMkLst>
            <pc:docMk/>
            <pc:sldMk cId="0" sldId="270"/>
            <ac:spMk id="12" creationId="{00000000-0000-0000-0000-000000000000}"/>
          </ac:spMkLst>
        </pc:spChg>
      </pc:sldChg>
      <pc:sldChg chg="del">
        <pc:chgData name="Jenni Wood" userId="e3a24dd9-118c-4391-a63a-2b64949a7d36" providerId="ADAL" clId="{BFFE3729-B7C0-42AD-B341-68A3DF6F4FE7}" dt="2023-04-25T15:43:51.566" v="59" actId="47"/>
        <pc:sldMkLst>
          <pc:docMk/>
          <pc:sldMk cId="0" sldId="271"/>
        </pc:sldMkLst>
      </pc:sldChg>
      <pc:sldChg chg="del">
        <pc:chgData name="Jenni Wood" userId="e3a24dd9-118c-4391-a63a-2b64949a7d36" providerId="ADAL" clId="{BFFE3729-B7C0-42AD-B341-68A3DF6F4FE7}" dt="2023-04-25T15:43:52.058" v="60" actId="47"/>
        <pc:sldMkLst>
          <pc:docMk/>
          <pc:sldMk cId="0" sldId="272"/>
        </pc:sldMkLst>
      </pc:sldChg>
      <pc:sldChg chg="del">
        <pc:chgData name="Jenni Wood" userId="e3a24dd9-118c-4391-a63a-2b64949a7d36" providerId="ADAL" clId="{BFFE3729-B7C0-42AD-B341-68A3DF6F4FE7}" dt="2023-04-25T15:43:52.708" v="61" actId="47"/>
        <pc:sldMkLst>
          <pc:docMk/>
          <pc:sldMk cId="0" sldId="273"/>
        </pc:sldMkLst>
      </pc:sldChg>
      <pc:sldChg chg="del">
        <pc:chgData name="Jenni Wood" userId="e3a24dd9-118c-4391-a63a-2b64949a7d36" providerId="ADAL" clId="{BFFE3729-B7C0-42AD-B341-68A3DF6F4FE7}" dt="2023-04-25T15:43:53.131" v="62" actId="47"/>
        <pc:sldMkLst>
          <pc:docMk/>
          <pc:sldMk cId="0" sldId="274"/>
        </pc:sldMkLst>
      </pc:sldChg>
      <pc:sldChg chg="del">
        <pc:chgData name="Jenni Wood" userId="e3a24dd9-118c-4391-a63a-2b64949a7d36" providerId="ADAL" clId="{BFFE3729-B7C0-42AD-B341-68A3DF6F4FE7}" dt="2023-04-25T15:42:20.246" v="0" actId="47"/>
        <pc:sldMkLst>
          <pc:docMk/>
          <pc:sldMk cId="2998987550" sldId="275"/>
        </pc:sldMkLst>
      </pc:sldChg>
      <pc:sldChg chg="del">
        <pc:chgData name="Jenni Wood" userId="e3a24dd9-118c-4391-a63a-2b64949a7d36" providerId="ADAL" clId="{BFFE3729-B7C0-42AD-B341-68A3DF6F4FE7}" dt="2023-04-25T15:42:20.772" v="1" actId="47"/>
        <pc:sldMkLst>
          <pc:docMk/>
          <pc:sldMk cId="3595823331" sldId="277"/>
        </pc:sldMkLst>
      </pc:sldChg>
      <pc:sldChg chg="del">
        <pc:chgData name="Jenni Wood" userId="e3a24dd9-118c-4391-a63a-2b64949a7d36" providerId="ADAL" clId="{BFFE3729-B7C0-42AD-B341-68A3DF6F4FE7}" dt="2023-04-27T09:02:21.511" v="4171" actId="47"/>
        <pc:sldMkLst>
          <pc:docMk/>
          <pc:sldMk cId="2111392363" sldId="278"/>
        </pc:sldMkLst>
      </pc:sldChg>
      <pc:sldChg chg="del">
        <pc:chgData name="Jenni Wood" userId="e3a24dd9-118c-4391-a63a-2b64949a7d36" providerId="ADAL" clId="{BFFE3729-B7C0-42AD-B341-68A3DF6F4FE7}" dt="2023-04-27T09:02:21.701" v="4172" actId="47"/>
        <pc:sldMkLst>
          <pc:docMk/>
          <pc:sldMk cId="3739465422" sldId="279"/>
        </pc:sldMkLst>
      </pc:sldChg>
      <pc:sldChg chg="del">
        <pc:chgData name="Jenni Wood" userId="e3a24dd9-118c-4391-a63a-2b64949a7d36" providerId="ADAL" clId="{BFFE3729-B7C0-42AD-B341-68A3DF6F4FE7}" dt="2023-04-27T09:02:21.943" v="4173" actId="47"/>
        <pc:sldMkLst>
          <pc:docMk/>
          <pc:sldMk cId="3536087325" sldId="280"/>
        </pc:sldMkLst>
      </pc:sldChg>
      <pc:sldChg chg="addSp delSp modSp add mod ord">
        <pc:chgData name="Jenni Wood" userId="e3a24dd9-118c-4391-a63a-2b64949a7d36" providerId="ADAL" clId="{BFFE3729-B7C0-42AD-B341-68A3DF6F4FE7}" dt="2023-04-27T09:02:41.157" v="4174" actId="2711"/>
        <pc:sldMkLst>
          <pc:docMk/>
          <pc:sldMk cId="1509974286" sldId="281"/>
        </pc:sldMkLst>
        <pc:spChg chg="mod">
          <ac:chgData name="Jenni Wood" userId="e3a24dd9-118c-4391-a63a-2b64949a7d36" providerId="ADAL" clId="{BFFE3729-B7C0-42AD-B341-68A3DF6F4FE7}" dt="2023-04-27T09:02:41.157" v="4174" actId="2711"/>
          <ac:spMkLst>
            <pc:docMk/>
            <pc:sldMk cId="1509974286" sldId="281"/>
            <ac:spMk id="7" creationId="{00000000-0000-0000-0000-000000000000}"/>
          </ac:spMkLst>
        </pc:spChg>
        <pc:spChg chg="del">
          <ac:chgData name="Jenni Wood" userId="e3a24dd9-118c-4391-a63a-2b64949a7d36" providerId="ADAL" clId="{BFFE3729-B7C0-42AD-B341-68A3DF6F4FE7}" dt="2023-04-25T15:45:50.553" v="77" actId="931"/>
          <ac:spMkLst>
            <pc:docMk/>
            <pc:sldMk cId="1509974286" sldId="281"/>
            <ac:spMk id="8" creationId="{00000000-0000-0000-0000-000000000000}"/>
          </ac:spMkLst>
        </pc:spChg>
        <pc:spChg chg="del">
          <ac:chgData name="Jenni Wood" userId="e3a24dd9-118c-4391-a63a-2b64949a7d36" providerId="ADAL" clId="{BFFE3729-B7C0-42AD-B341-68A3DF6F4FE7}" dt="2023-04-25T15:45:57.499" v="81" actId="478"/>
          <ac:spMkLst>
            <pc:docMk/>
            <pc:sldMk cId="1509974286" sldId="281"/>
            <ac:spMk id="10" creationId="{00000000-0000-0000-0000-000000000000}"/>
          </ac:spMkLst>
        </pc:spChg>
        <pc:spChg chg="mod">
          <ac:chgData name="Jenni Wood" userId="e3a24dd9-118c-4391-a63a-2b64949a7d36" providerId="ADAL" clId="{BFFE3729-B7C0-42AD-B341-68A3DF6F4FE7}" dt="2023-04-25T15:47:30.638" v="328" actId="20577"/>
          <ac:spMkLst>
            <pc:docMk/>
            <pc:sldMk cId="1509974286" sldId="281"/>
            <ac:spMk id="11" creationId="{C3A32566-1BF5-477E-8A37-636A71F507E2}"/>
          </ac:spMkLst>
        </pc:spChg>
        <pc:picChg chg="add mod modCrop">
          <ac:chgData name="Jenni Wood" userId="e3a24dd9-118c-4391-a63a-2b64949a7d36" providerId="ADAL" clId="{BFFE3729-B7C0-42AD-B341-68A3DF6F4FE7}" dt="2023-04-25T15:47:14.250" v="324" actId="1076"/>
          <ac:picMkLst>
            <pc:docMk/>
            <pc:sldMk cId="1509974286" sldId="281"/>
            <ac:picMk id="3" creationId="{291EED9B-A370-0ACB-8DAC-FE956D3D23A0}"/>
          </ac:picMkLst>
        </pc:picChg>
      </pc:sldChg>
      <pc:sldChg chg="add del">
        <pc:chgData name="Jenni Wood" userId="e3a24dd9-118c-4391-a63a-2b64949a7d36" providerId="ADAL" clId="{BFFE3729-B7C0-42AD-B341-68A3DF6F4FE7}" dt="2023-04-27T09:02:19.682" v="4168" actId="47"/>
        <pc:sldMkLst>
          <pc:docMk/>
          <pc:sldMk cId="3341655608" sldId="282"/>
        </pc:sldMkLst>
      </pc:sldChg>
      <pc:sldChg chg="addSp delSp modSp add mod ord">
        <pc:chgData name="Jenni Wood" userId="e3a24dd9-118c-4391-a63a-2b64949a7d36" providerId="ADAL" clId="{BFFE3729-B7C0-42AD-B341-68A3DF6F4FE7}" dt="2023-04-25T15:52:04.105" v="564" actId="1076"/>
        <pc:sldMkLst>
          <pc:docMk/>
          <pc:sldMk cId="1169546665" sldId="283"/>
        </pc:sldMkLst>
        <pc:spChg chg="mod">
          <ac:chgData name="Jenni Wood" userId="e3a24dd9-118c-4391-a63a-2b64949a7d36" providerId="ADAL" clId="{BFFE3729-B7C0-42AD-B341-68A3DF6F4FE7}" dt="2023-04-25T15:51:21.581" v="385" actId="14100"/>
          <ac:spMkLst>
            <pc:docMk/>
            <pc:sldMk cId="1169546665" sldId="283"/>
            <ac:spMk id="7" creationId="{8127843A-F9CA-D4C3-B22A-282CD648A288}"/>
          </ac:spMkLst>
        </pc:spChg>
        <pc:spChg chg="del">
          <ac:chgData name="Jenni Wood" userId="e3a24dd9-118c-4391-a63a-2b64949a7d36" providerId="ADAL" clId="{BFFE3729-B7C0-42AD-B341-68A3DF6F4FE7}" dt="2023-04-25T15:49:27.267" v="361" actId="478"/>
          <ac:spMkLst>
            <pc:docMk/>
            <pc:sldMk cId="1169546665" sldId="283"/>
            <ac:spMk id="8" creationId="{C57C7C8C-6138-0E25-C9FD-0128DE072014}"/>
          </ac:spMkLst>
        </pc:spChg>
        <pc:spChg chg="del">
          <ac:chgData name="Jenni Wood" userId="e3a24dd9-118c-4391-a63a-2b64949a7d36" providerId="ADAL" clId="{BFFE3729-B7C0-42AD-B341-68A3DF6F4FE7}" dt="2023-04-25T15:51:04.178" v="383" actId="478"/>
          <ac:spMkLst>
            <pc:docMk/>
            <pc:sldMk cId="1169546665" sldId="283"/>
            <ac:spMk id="10" creationId="{00000000-0000-0000-0000-000000000000}"/>
          </ac:spMkLst>
        </pc:spChg>
        <pc:spChg chg="mod">
          <ac:chgData name="Jenni Wood" userId="e3a24dd9-118c-4391-a63a-2b64949a7d36" providerId="ADAL" clId="{BFFE3729-B7C0-42AD-B341-68A3DF6F4FE7}" dt="2023-04-25T15:49:20.885" v="360" actId="404"/>
          <ac:spMkLst>
            <pc:docMk/>
            <pc:sldMk cId="1169546665" sldId="283"/>
            <ac:spMk id="11" creationId="{C3A32566-1BF5-477E-8A37-636A71F507E2}"/>
          </ac:spMkLst>
        </pc:spChg>
        <pc:spChg chg="del">
          <ac:chgData name="Jenni Wood" userId="e3a24dd9-118c-4391-a63a-2b64949a7d36" providerId="ADAL" clId="{BFFE3729-B7C0-42AD-B341-68A3DF6F4FE7}" dt="2023-04-25T15:50:11.707" v="370" actId="931"/>
          <ac:spMkLst>
            <pc:docMk/>
            <pc:sldMk cId="1169546665" sldId="283"/>
            <ac:spMk id="13" creationId="{E8681174-0592-CD32-783F-74DEBC45B3E5}"/>
          </ac:spMkLst>
        </pc:spChg>
        <pc:spChg chg="mod">
          <ac:chgData name="Jenni Wood" userId="e3a24dd9-118c-4391-a63a-2b64949a7d36" providerId="ADAL" clId="{BFFE3729-B7C0-42AD-B341-68A3DF6F4FE7}" dt="2023-04-25T15:51:26.885" v="386" actId="14100"/>
          <ac:spMkLst>
            <pc:docMk/>
            <pc:sldMk cId="1169546665" sldId="283"/>
            <ac:spMk id="14" creationId="{CFCC3699-2505-584E-07C2-9F7E03255916}"/>
          </ac:spMkLst>
        </pc:spChg>
        <pc:spChg chg="del">
          <ac:chgData name="Jenni Wood" userId="e3a24dd9-118c-4391-a63a-2b64949a7d36" providerId="ADAL" clId="{BFFE3729-B7C0-42AD-B341-68A3DF6F4FE7}" dt="2023-04-25T15:49:29.467" v="363" actId="478"/>
          <ac:spMkLst>
            <pc:docMk/>
            <pc:sldMk cId="1169546665" sldId="283"/>
            <ac:spMk id="15" creationId="{7FB26C9A-C52C-26AD-839D-1129B0C41B7E}"/>
          </ac:spMkLst>
        </pc:spChg>
        <pc:spChg chg="del">
          <ac:chgData name="Jenni Wood" userId="e3a24dd9-118c-4391-a63a-2b64949a7d36" providerId="ADAL" clId="{BFFE3729-B7C0-42AD-B341-68A3DF6F4FE7}" dt="2023-04-25T15:49:28.313" v="362" actId="478"/>
          <ac:spMkLst>
            <pc:docMk/>
            <pc:sldMk cId="1169546665" sldId="283"/>
            <ac:spMk id="16" creationId="{D21B2E69-CF9B-BF2C-416C-1823E54E7F59}"/>
          </ac:spMkLst>
        </pc:spChg>
        <pc:picChg chg="add mod">
          <ac:chgData name="Jenni Wood" userId="e3a24dd9-118c-4391-a63a-2b64949a7d36" providerId="ADAL" clId="{BFFE3729-B7C0-42AD-B341-68A3DF6F4FE7}" dt="2023-04-25T15:52:04.105" v="564" actId="1076"/>
          <ac:picMkLst>
            <pc:docMk/>
            <pc:sldMk cId="1169546665" sldId="283"/>
            <ac:picMk id="3" creationId="{DA42AF3F-EC09-FEAA-4068-51A851049982}"/>
          </ac:picMkLst>
        </pc:picChg>
      </pc:sldChg>
      <pc:sldChg chg="addSp delSp modSp add mod ord addCm modCm">
        <pc:chgData name="Jenni Wood" userId="e3a24dd9-118c-4391-a63a-2b64949a7d36" providerId="ADAL" clId="{BFFE3729-B7C0-42AD-B341-68A3DF6F4FE7}" dt="2023-04-27T09:10:37.106" v="4539" actId="962"/>
        <pc:sldMkLst>
          <pc:docMk/>
          <pc:sldMk cId="1623889881" sldId="284"/>
        </pc:sldMkLst>
        <pc:spChg chg="mod">
          <ac:chgData name="Jenni Wood" userId="e3a24dd9-118c-4391-a63a-2b64949a7d36" providerId="ADAL" clId="{BFFE3729-B7C0-42AD-B341-68A3DF6F4FE7}" dt="2023-04-27T08:25:26.392" v="1895" actId="404"/>
          <ac:spMkLst>
            <pc:docMk/>
            <pc:sldMk cId="1623889881" sldId="284"/>
            <ac:spMk id="7" creationId="{8127843A-F9CA-D4C3-B22A-282CD648A288}"/>
          </ac:spMkLst>
        </pc:spChg>
        <pc:spChg chg="del">
          <ac:chgData name="Jenni Wood" userId="e3a24dd9-118c-4391-a63a-2b64949a7d36" providerId="ADAL" clId="{BFFE3729-B7C0-42AD-B341-68A3DF6F4FE7}" dt="2023-04-25T15:53:17.769" v="576" actId="478"/>
          <ac:spMkLst>
            <pc:docMk/>
            <pc:sldMk cId="1623889881" sldId="284"/>
            <ac:spMk id="8" creationId="{C57C7C8C-6138-0E25-C9FD-0128DE072014}"/>
          </ac:spMkLst>
        </pc:spChg>
        <pc:spChg chg="del">
          <ac:chgData name="Jenni Wood" userId="e3a24dd9-118c-4391-a63a-2b64949a7d36" providerId="ADAL" clId="{BFFE3729-B7C0-42AD-B341-68A3DF6F4FE7}" dt="2023-04-25T15:56:33.467" v="721" actId="478"/>
          <ac:spMkLst>
            <pc:docMk/>
            <pc:sldMk cId="1623889881" sldId="284"/>
            <ac:spMk id="10" creationId="{00000000-0000-0000-0000-000000000000}"/>
          </ac:spMkLst>
        </pc:spChg>
        <pc:spChg chg="mod">
          <ac:chgData name="Jenni Wood" userId="e3a24dd9-118c-4391-a63a-2b64949a7d36" providerId="ADAL" clId="{BFFE3729-B7C0-42AD-B341-68A3DF6F4FE7}" dt="2023-04-25T15:52:41.055" v="571" actId="404"/>
          <ac:spMkLst>
            <pc:docMk/>
            <pc:sldMk cId="1623889881" sldId="284"/>
            <ac:spMk id="11" creationId="{C3A32566-1BF5-477E-8A37-636A71F507E2}"/>
          </ac:spMkLst>
        </pc:spChg>
        <pc:spChg chg="del mod">
          <ac:chgData name="Jenni Wood" userId="e3a24dd9-118c-4391-a63a-2b64949a7d36" providerId="ADAL" clId="{BFFE3729-B7C0-42AD-B341-68A3DF6F4FE7}" dt="2023-04-25T15:56:30.633" v="718" actId="931"/>
          <ac:spMkLst>
            <pc:docMk/>
            <pc:sldMk cId="1623889881" sldId="284"/>
            <ac:spMk id="13" creationId="{E8681174-0592-CD32-783F-74DEBC45B3E5}"/>
          </ac:spMkLst>
        </pc:spChg>
        <pc:spChg chg="del">
          <ac:chgData name="Jenni Wood" userId="e3a24dd9-118c-4391-a63a-2b64949a7d36" providerId="ADAL" clId="{BFFE3729-B7C0-42AD-B341-68A3DF6F4FE7}" dt="2023-04-25T15:53:21.129" v="579" actId="478"/>
          <ac:spMkLst>
            <pc:docMk/>
            <pc:sldMk cId="1623889881" sldId="284"/>
            <ac:spMk id="14" creationId="{CFCC3699-2505-584E-07C2-9F7E03255916}"/>
          </ac:spMkLst>
        </pc:spChg>
        <pc:spChg chg="del">
          <ac:chgData name="Jenni Wood" userId="e3a24dd9-118c-4391-a63a-2b64949a7d36" providerId="ADAL" clId="{BFFE3729-B7C0-42AD-B341-68A3DF6F4FE7}" dt="2023-04-25T15:53:19.574" v="578" actId="478"/>
          <ac:spMkLst>
            <pc:docMk/>
            <pc:sldMk cId="1623889881" sldId="284"/>
            <ac:spMk id="15" creationId="{7FB26C9A-C52C-26AD-839D-1129B0C41B7E}"/>
          </ac:spMkLst>
        </pc:spChg>
        <pc:spChg chg="del">
          <ac:chgData name="Jenni Wood" userId="e3a24dd9-118c-4391-a63a-2b64949a7d36" providerId="ADAL" clId="{BFFE3729-B7C0-42AD-B341-68A3DF6F4FE7}" dt="2023-04-25T15:53:18.816" v="577" actId="478"/>
          <ac:spMkLst>
            <pc:docMk/>
            <pc:sldMk cId="1623889881" sldId="284"/>
            <ac:spMk id="16" creationId="{D21B2E69-CF9B-BF2C-416C-1823E54E7F59}"/>
          </ac:spMkLst>
        </pc:spChg>
        <pc:picChg chg="add mod">
          <ac:chgData name="Jenni Wood" userId="e3a24dd9-118c-4391-a63a-2b64949a7d36" providerId="ADAL" clId="{BFFE3729-B7C0-42AD-B341-68A3DF6F4FE7}" dt="2023-04-27T09:10:37.106" v="4539" actId="962"/>
          <ac:picMkLst>
            <pc:docMk/>
            <pc:sldMk cId="1623889881" sldId="284"/>
            <ac:picMk id="3" creationId="{985A1F83-6EFF-D5C4-C7F8-7D6161B2741D}"/>
          </ac:picMkLst>
        </pc:picChg>
        <pc:extLst>
          <p:ext xmlns:p="http://schemas.openxmlformats.org/presentationml/2006/main" uri="{D6D511B9-2390-475A-947B-AFAB55BFBCF1}">
            <pc226:cmChg xmlns:pc226="http://schemas.microsoft.com/office/powerpoint/2022/06/main/command" chg="add mod">
              <pc226:chgData name="Jenni Wood" userId="e3a24dd9-118c-4391-a63a-2b64949a7d36" providerId="ADAL" clId="{BFFE3729-B7C0-42AD-B341-68A3DF6F4FE7}" dt="2023-04-27T08:25:08.712" v="1894" actId="20577"/>
              <pc2:cmMkLst xmlns:pc2="http://schemas.microsoft.com/office/powerpoint/2019/9/main/command">
                <pc:docMk/>
                <pc:sldMk cId="1623889881" sldId="284"/>
                <pc2:cmMk id="{8AB55B08-E3BC-4312-A74D-0F7815747CBD}"/>
              </pc2:cmMkLst>
            </pc226:cmChg>
            <pc226:cmChg xmlns:pc226="http://schemas.microsoft.com/office/powerpoint/2022/06/main/command" chg="add mod">
              <pc226:chgData name="Jenni Wood" userId="e3a24dd9-118c-4391-a63a-2b64949a7d36" providerId="ADAL" clId="{BFFE3729-B7C0-42AD-B341-68A3DF6F4FE7}" dt="2023-04-27T08:25:08.712" v="1894" actId="20577"/>
              <pc2:cmMkLst xmlns:pc2="http://schemas.microsoft.com/office/powerpoint/2019/9/main/command">
                <pc:docMk/>
                <pc:sldMk cId="1623889881" sldId="284"/>
                <pc2:cmMk id="{DA73B954-2F17-46E4-94E3-0430B739EF9D}"/>
              </pc2:cmMkLst>
            </pc226:cmChg>
            <pc226:cmChg xmlns:pc226="http://schemas.microsoft.com/office/powerpoint/2022/06/main/command" chg="add mod">
              <pc226:chgData name="Jenni Wood" userId="e3a24dd9-118c-4391-a63a-2b64949a7d36" providerId="ADAL" clId="{BFFE3729-B7C0-42AD-B341-68A3DF6F4FE7}" dt="2023-04-27T08:25:08.712" v="1894" actId="20577"/>
              <pc2:cmMkLst xmlns:pc2="http://schemas.microsoft.com/office/powerpoint/2019/9/main/command">
                <pc:docMk/>
                <pc:sldMk cId="1623889881" sldId="284"/>
                <pc2:cmMk id="{276A7199-31C0-49BA-8424-B77A30E5AB4C}"/>
              </pc2:cmMkLst>
            </pc226:cmChg>
            <pc226:cmChg xmlns:pc226="http://schemas.microsoft.com/office/powerpoint/2022/06/main/command" chg="add mod">
              <pc226:chgData name="Jenni Wood" userId="e3a24dd9-118c-4391-a63a-2b64949a7d36" providerId="ADAL" clId="{BFFE3729-B7C0-42AD-B341-68A3DF6F4FE7}" dt="2023-04-27T08:25:08.712" v="1894" actId="20577"/>
              <pc2:cmMkLst xmlns:pc2="http://schemas.microsoft.com/office/powerpoint/2019/9/main/command">
                <pc:docMk/>
                <pc:sldMk cId="1623889881" sldId="284"/>
                <pc2:cmMk id="{80DFEDC7-69F6-4225-9C3E-D1BC54AA56AB}"/>
              </pc2:cmMkLst>
            </pc226:cmChg>
          </p:ext>
        </pc:extLst>
      </pc:sldChg>
      <pc:sldChg chg="addSp delSp modSp add del mod ord">
        <pc:chgData name="Jenni Wood" userId="e3a24dd9-118c-4391-a63a-2b64949a7d36" providerId="ADAL" clId="{BFFE3729-B7C0-42AD-B341-68A3DF6F4FE7}" dt="2023-04-25T15:59:19.787" v="895" actId="2696"/>
        <pc:sldMkLst>
          <pc:docMk/>
          <pc:sldMk cId="3072833664" sldId="285"/>
        </pc:sldMkLst>
        <pc:spChg chg="del">
          <ac:chgData name="Jenni Wood" userId="e3a24dd9-118c-4391-a63a-2b64949a7d36" providerId="ADAL" clId="{BFFE3729-B7C0-42AD-B341-68A3DF6F4FE7}" dt="2023-04-25T15:57:57.893" v="751" actId="3680"/>
          <ac:spMkLst>
            <pc:docMk/>
            <pc:sldMk cId="3072833664" sldId="285"/>
            <ac:spMk id="7" creationId="{00000000-0000-0000-0000-000000000000}"/>
          </ac:spMkLst>
        </pc:spChg>
        <pc:spChg chg="mod">
          <ac:chgData name="Jenni Wood" userId="e3a24dd9-118c-4391-a63a-2b64949a7d36" providerId="ADAL" clId="{BFFE3729-B7C0-42AD-B341-68A3DF6F4FE7}" dt="2023-04-25T15:57:33.495" v="750" actId="20577"/>
          <ac:spMkLst>
            <pc:docMk/>
            <pc:sldMk cId="3072833664" sldId="285"/>
            <ac:spMk id="11" creationId="{C3A32566-1BF5-477E-8A37-636A71F507E2}"/>
          </ac:spMkLst>
        </pc:spChg>
        <pc:graphicFrameChg chg="add mod ord modGraphic">
          <ac:chgData name="Jenni Wood" userId="e3a24dd9-118c-4391-a63a-2b64949a7d36" providerId="ADAL" clId="{BFFE3729-B7C0-42AD-B341-68A3DF6F4FE7}" dt="2023-04-25T15:59:15.591" v="894" actId="20577"/>
          <ac:graphicFrameMkLst>
            <pc:docMk/>
            <pc:sldMk cId="3072833664" sldId="285"/>
            <ac:graphicFrameMk id="2" creationId="{23B298E0-5F45-2D93-E88A-F29B3905D121}"/>
          </ac:graphicFrameMkLst>
        </pc:graphicFrameChg>
      </pc:sldChg>
      <pc:sldChg chg="addSp delSp modSp add mod ord addCm modCm">
        <pc:chgData name="Jenni Wood" userId="e3a24dd9-118c-4391-a63a-2b64949a7d36" providerId="ADAL" clId="{BFFE3729-B7C0-42AD-B341-68A3DF6F4FE7}" dt="2023-04-27T09:06:48.460" v="4181" actId="20577"/>
        <pc:sldMkLst>
          <pc:docMk/>
          <pc:sldMk cId="3739847085" sldId="285"/>
        </pc:sldMkLst>
        <pc:spChg chg="add del mod">
          <ac:chgData name="Jenni Wood" userId="e3a24dd9-118c-4391-a63a-2b64949a7d36" providerId="ADAL" clId="{BFFE3729-B7C0-42AD-B341-68A3DF6F4FE7}" dt="2023-04-27T08:38:52.659" v="2797" actId="478"/>
          <ac:spMkLst>
            <pc:docMk/>
            <pc:sldMk cId="3739847085" sldId="285"/>
            <ac:spMk id="4" creationId="{1C7FA2E7-1DD8-3B19-DF27-46EFF37B26B4}"/>
          </ac:spMkLst>
        </pc:spChg>
        <pc:spChg chg="mod">
          <ac:chgData name="Jenni Wood" userId="e3a24dd9-118c-4391-a63a-2b64949a7d36" providerId="ADAL" clId="{BFFE3729-B7C0-42AD-B341-68A3DF6F4FE7}" dt="2023-04-27T08:27:51.424" v="1978" actId="20577"/>
          <ac:spMkLst>
            <pc:docMk/>
            <pc:sldMk cId="3739847085" sldId="285"/>
            <ac:spMk id="7" creationId="{8127843A-F9CA-D4C3-B22A-282CD648A288}"/>
          </ac:spMkLst>
        </pc:spChg>
        <pc:spChg chg="del">
          <ac:chgData name="Jenni Wood" userId="e3a24dd9-118c-4391-a63a-2b64949a7d36" providerId="ADAL" clId="{BFFE3729-B7C0-42AD-B341-68A3DF6F4FE7}" dt="2023-04-25T15:59:43.226" v="924" actId="478"/>
          <ac:spMkLst>
            <pc:docMk/>
            <pc:sldMk cId="3739847085" sldId="285"/>
            <ac:spMk id="8" creationId="{C57C7C8C-6138-0E25-C9FD-0128DE072014}"/>
          </ac:spMkLst>
        </pc:spChg>
        <pc:spChg chg="del">
          <ac:chgData name="Jenni Wood" userId="e3a24dd9-118c-4391-a63a-2b64949a7d36" providerId="ADAL" clId="{BFFE3729-B7C0-42AD-B341-68A3DF6F4FE7}" dt="2023-04-25T16:03:07.561" v="1364" actId="478"/>
          <ac:spMkLst>
            <pc:docMk/>
            <pc:sldMk cId="3739847085" sldId="285"/>
            <ac:spMk id="10" creationId="{00000000-0000-0000-0000-000000000000}"/>
          </ac:spMkLst>
        </pc:spChg>
        <pc:spChg chg="mod">
          <ac:chgData name="Jenni Wood" userId="e3a24dd9-118c-4391-a63a-2b64949a7d36" providerId="ADAL" clId="{BFFE3729-B7C0-42AD-B341-68A3DF6F4FE7}" dt="2023-04-27T08:28:03.152" v="1979" actId="1076"/>
          <ac:spMkLst>
            <pc:docMk/>
            <pc:sldMk cId="3739847085" sldId="285"/>
            <ac:spMk id="11" creationId="{C3A32566-1BF5-477E-8A37-636A71F507E2}"/>
          </ac:spMkLst>
        </pc:spChg>
        <pc:spChg chg="del mod">
          <ac:chgData name="Jenni Wood" userId="e3a24dd9-118c-4391-a63a-2b64949a7d36" providerId="ADAL" clId="{BFFE3729-B7C0-42AD-B341-68A3DF6F4FE7}" dt="2023-04-25T16:01:07.992" v="1021" actId="3680"/>
          <ac:spMkLst>
            <pc:docMk/>
            <pc:sldMk cId="3739847085" sldId="285"/>
            <ac:spMk id="13" creationId="{E8681174-0592-CD32-783F-74DEBC45B3E5}"/>
          </ac:spMkLst>
        </pc:spChg>
        <pc:spChg chg="add del mod">
          <ac:chgData name="Jenni Wood" userId="e3a24dd9-118c-4391-a63a-2b64949a7d36" providerId="ADAL" clId="{BFFE3729-B7C0-42AD-B341-68A3DF6F4FE7}" dt="2023-04-27T09:06:48.460" v="4181" actId="20577"/>
          <ac:spMkLst>
            <pc:docMk/>
            <pc:sldMk cId="3739847085" sldId="285"/>
            <ac:spMk id="14" creationId="{CFCC3699-2505-584E-07C2-9F7E03255916}"/>
          </ac:spMkLst>
        </pc:spChg>
        <pc:spChg chg="del">
          <ac:chgData name="Jenni Wood" userId="e3a24dd9-118c-4391-a63a-2b64949a7d36" providerId="ADAL" clId="{BFFE3729-B7C0-42AD-B341-68A3DF6F4FE7}" dt="2023-04-25T15:59:47.055" v="926" actId="478"/>
          <ac:spMkLst>
            <pc:docMk/>
            <pc:sldMk cId="3739847085" sldId="285"/>
            <ac:spMk id="15" creationId="{7FB26C9A-C52C-26AD-839D-1129B0C41B7E}"/>
          </ac:spMkLst>
        </pc:spChg>
        <pc:spChg chg="del">
          <ac:chgData name="Jenni Wood" userId="e3a24dd9-118c-4391-a63a-2b64949a7d36" providerId="ADAL" clId="{BFFE3729-B7C0-42AD-B341-68A3DF6F4FE7}" dt="2023-04-25T15:59:44.193" v="925" actId="478"/>
          <ac:spMkLst>
            <pc:docMk/>
            <pc:sldMk cId="3739847085" sldId="285"/>
            <ac:spMk id="16" creationId="{D21B2E69-CF9B-BF2C-416C-1823E54E7F59}"/>
          </ac:spMkLst>
        </pc:spChg>
        <pc:graphicFrameChg chg="add mod ord modGraphic">
          <ac:chgData name="Jenni Wood" userId="e3a24dd9-118c-4391-a63a-2b64949a7d36" providerId="ADAL" clId="{BFFE3729-B7C0-42AD-B341-68A3DF6F4FE7}" dt="2023-04-27T08:36:17.076" v="2775" actId="962"/>
          <ac:graphicFrameMkLst>
            <pc:docMk/>
            <pc:sldMk cId="3739847085" sldId="285"/>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add mod">
              <pc226:chgData name="Jenni Wood" userId="e3a24dd9-118c-4391-a63a-2b64949a7d36" providerId="ADAL" clId="{BFFE3729-B7C0-42AD-B341-68A3DF6F4FE7}" dt="2023-04-27T08:27:51.424" v="1978" actId="20577"/>
              <pc2:cmMkLst xmlns:pc2="http://schemas.microsoft.com/office/powerpoint/2019/9/main/command">
                <pc:docMk/>
                <pc:sldMk cId="3739847085" sldId="285"/>
                <pc2:cmMk id="{92939243-C9CF-4F5F-AC96-26C2FB53DC77}"/>
              </pc2:cmMkLst>
            </pc226:cmChg>
            <pc226:cmChg xmlns:pc226="http://schemas.microsoft.com/office/powerpoint/2022/06/main/command" chg="add mod">
              <pc226:chgData name="Jenni Wood" userId="e3a24dd9-118c-4391-a63a-2b64949a7d36" providerId="ADAL" clId="{BFFE3729-B7C0-42AD-B341-68A3DF6F4FE7}" dt="2023-04-27T09:06:48.460" v="4181" actId="20577"/>
              <pc2:cmMkLst xmlns:pc2="http://schemas.microsoft.com/office/powerpoint/2019/9/main/command">
                <pc:docMk/>
                <pc:sldMk cId="3739847085" sldId="285"/>
                <pc2:cmMk id="{7F7292BD-ADED-4D8F-9029-464CCDD2A1AD}"/>
              </pc2:cmMkLst>
            </pc226:cmChg>
          </p:ext>
        </pc:extLst>
      </pc:sldChg>
      <pc:sldChg chg="addSp delSp modSp add mod">
        <pc:chgData name="Jenni Wood" userId="e3a24dd9-118c-4391-a63a-2b64949a7d36" providerId="ADAL" clId="{BFFE3729-B7C0-42AD-B341-68A3DF6F4FE7}" dt="2023-04-27T08:49:35.899" v="3490" actId="962"/>
        <pc:sldMkLst>
          <pc:docMk/>
          <pc:sldMk cId="2397779600" sldId="286"/>
        </pc:sldMkLst>
        <pc:spChg chg="add del mod">
          <ac:chgData name="Jenni Wood" userId="e3a24dd9-118c-4391-a63a-2b64949a7d36" providerId="ADAL" clId="{BFFE3729-B7C0-42AD-B341-68A3DF6F4FE7}" dt="2023-04-27T08:39:01.331" v="2799" actId="931"/>
          <ac:spMkLst>
            <pc:docMk/>
            <pc:sldMk cId="2397779600" sldId="286"/>
            <ac:spMk id="4" creationId="{1DC9E56F-0258-7E12-9A50-EFB99D7D6DC4}"/>
          </ac:spMkLst>
        </pc:spChg>
        <pc:spChg chg="mod">
          <ac:chgData name="Jenni Wood" userId="e3a24dd9-118c-4391-a63a-2b64949a7d36" providerId="ADAL" clId="{BFFE3729-B7C0-42AD-B341-68A3DF6F4FE7}" dt="2023-04-27T08:39:24.924" v="2807" actId="14100"/>
          <ac:spMkLst>
            <pc:docMk/>
            <pc:sldMk cId="2397779600" sldId="286"/>
            <ac:spMk id="7" creationId="{8127843A-F9CA-D4C3-B22A-282CD648A288}"/>
          </ac:spMkLst>
        </pc:spChg>
        <pc:spChg chg="mod">
          <ac:chgData name="Jenni Wood" userId="e3a24dd9-118c-4391-a63a-2b64949a7d36" providerId="ADAL" clId="{BFFE3729-B7C0-42AD-B341-68A3DF6F4FE7}" dt="2023-04-27T08:36:35.144" v="2787" actId="20577"/>
          <ac:spMkLst>
            <pc:docMk/>
            <pc:sldMk cId="2397779600" sldId="286"/>
            <ac:spMk id="11" creationId="{C3A32566-1BF5-477E-8A37-636A71F507E2}"/>
          </ac:spMkLst>
        </pc:spChg>
        <pc:spChg chg="del mod">
          <ac:chgData name="Jenni Wood" userId="e3a24dd9-118c-4391-a63a-2b64949a7d36" providerId="ADAL" clId="{BFFE3729-B7C0-42AD-B341-68A3DF6F4FE7}" dt="2023-04-27T08:38:57.582" v="2798" actId="478"/>
          <ac:spMkLst>
            <pc:docMk/>
            <pc:sldMk cId="2397779600" sldId="286"/>
            <ac:spMk id="14" creationId="{CFCC3699-2505-584E-07C2-9F7E03255916}"/>
          </ac:spMkLst>
        </pc:spChg>
        <pc:graphicFrameChg chg="mod modGraphic">
          <ac:chgData name="Jenni Wood" userId="e3a24dd9-118c-4391-a63a-2b64949a7d36" providerId="ADAL" clId="{BFFE3729-B7C0-42AD-B341-68A3DF6F4FE7}" dt="2023-04-27T08:40:06.577" v="2834" actId="962"/>
          <ac:graphicFrameMkLst>
            <pc:docMk/>
            <pc:sldMk cId="2397779600" sldId="286"/>
            <ac:graphicFrameMk id="2" creationId="{6BEA8AD2-91F7-E209-FD36-BE2ACD1122FA}"/>
          </ac:graphicFrameMkLst>
        </pc:graphicFrameChg>
        <pc:picChg chg="add mod">
          <ac:chgData name="Jenni Wood" userId="e3a24dd9-118c-4391-a63a-2b64949a7d36" providerId="ADAL" clId="{BFFE3729-B7C0-42AD-B341-68A3DF6F4FE7}" dt="2023-04-27T08:49:35.899" v="3490" actId="962"/>
          <ac:picMkLst>
            <pc:docMk/>
            <pc:sldMk cId="2397779600" sldId="286"/>
            <ac:picMk id="6" creationId="{894B27A8-9129-964C-201E-CF4D6F7C685B}"/>
          </ac:picMkLst>
        </pc:picChg>
      </pc:sldChg>
      <pc:sldChg chg="addSp delSp modSp add mod addCm modCm">
        <pc:chgData name="Jenni Wood" userId="e3a24dd9-118c-4391-a63a-2b64949a7d36" providerId="ADAL" clId="{BFFE3729-B7C0-42AD-B341-68A3DF6F4FE7}" dt="2023-04-27T08:57:30.159" v="4058" actId="962"/>
        <pc:sldMkLst>
          <pc:docMk/>
          <pc:sldMk cId="4281748854" sldId="287"/>
        </pc:sldMkLst>
        <pc:spChg chg="add del mod">
          <ac:chgData name="Jenni Wood" userId="e3a24dd9-118c-4391-a63a-2b64949a7d36" providerId="ADAL" clId="{BFFE3729-B7C0-42AD-B341-68A3DF6F4FE7}" dt="2023-04-27T08:42:26.081" v="3004" actId="478"/>
          <ac:spMkLst>
            <pc:docMk/>
            <pc:sldMk cId="4281748854" sldId="287"/>
            <ac:spMk id="4" creationId="{3BDB6279-82DA-0BE5-515D-5F0CE344890E}"/>
          </ac:spMkLst>
        </pc:spChg>
        <pc:spChg chg="mod">
          <ac:chgData name="Jenni Wood" userId="e3a24dd9-118c-4391-a63a-2b64949a7d36" providerId="ADAL" clId="{BFFE3729-B7C0-42AD-B341-68A3DF6F4FE7}" dt="2023-04-27T08:43:06.485" v="3024" actId="20577"/>
          <ac:spMkLst>
            <pc:docMk/>
            <pc:sldMk cId="4281748854" sldId="287"/>
            <ac:spMk id="7" creationId="{8127843A-F9CA-D4C3-B22A-282CD648A288}"/>
          </ac:spMkLst>
        </pc:spChg>
        <pc:spChg chg="mod">
          <ac:chgData name="Jenni Wood" userId="e3a24dd9-118c-4391-a63a-2b64949a7d36" providerId="ADAL" clId="{BFFE3729-B7C0-42AD-B341-68A3DF6F4FE7}" dt="2023-04-27T08:40:34.835" v="2848" actId="20577"/>
          <ac:spMkLst>
            <pc:docMk/>
            <pc:sldMk cId="4281748854" sldId="287"/>
            <ac:spMk id="11" creationId="{C3A32566-1BF5-477E-8A37-636A71F507E2}"/>
          </ac:spMkLst>
        </pc:spChg>
        <pc:graphicFrameChg chg="mod modGraphic">
          <ac:chgData name="Jenni Wood" userId="e3a24dd9-118c-4391-a63a-2b64949a7d36" providerId="ADAL" clId="{BFFE3729-B7C0-42AD-B341-68A3DF6F4FE7}" dt="2023-04-27T08:57:30.159" v="4058" actId="962"/>
          <ac:graphicFrameMkLst>
            <pc:docMk/>
            <pc:sldMk cId="4281748854" sldId="287"/>
            <ac:graphicFrameMk id="2" creationId="{6BEA8AD2-91F7-E209-FD36-BE2ACD1122FA}"/>
          </ac:graphicFrameMkLst>
        </pc:graphicFrameChg>
        <pc:picChg chg="del">
          <ac:chgData name="Jenni Wood" userId="e3a24dd9-118c-4391-a63a-2b64949a7d36" providerId="ADAL" clId="{BFFE3729-B7C0-42AD-B341-68A3DF6F4FE7}" dt="2023-04-27T08:40:37.090" v="2849" actId="478"/>
          <ac:picMkLst>
            <pc:docMk/>
            <pc:sldMk cId="4281748854" sldId="287"/>
            <ac:picMk id="6" creationId="{894B27A8-9129-964C-201E-CF4D6F7C685B}"/>
          </ac:picMkLst>
        </pc:picChg>
        <pc:extLst>
          <p:ext xmlns:p="http://schemas.openxmlformats.org/presentationml/2006/main" uri="{D6D511B9-2390-475A-947B-AFAB55BFBCF1}">
            <pc226:cmChg xmlns:pc226="http://schemas.microsoft.com/office/powerpoint/2022/06/main/command" chg="add mod">
              <pc226:chgData name="Jenni Wood" userId="e3a24dd9-118c-4391-a63a-2b64949a7d36" providerId="ADAL" clId="{BFFE3729-B7C0-42AD-B341-68A3DF6F4FE7}" dt="2023-04-27T08:43:06.485" v="3024" actId="20577"/>
              <pc2:cmMkLst xmlns:pc2="http://schemas.microsoft.com/office/powerpoint/2019/9/main/command">
                <pc:docMk/>
                <pc:sldMk cId="4281748854" sldId="287"/>
                <pc2:cmMk id="{47704B56-A4A3-4E16-BD8A-2B9EEB60F0BE}"/>
              </pc2:cmMkLst>
            </pc226:cmChg>
          </p:ext>
        </pc:extLst>
      </pc:sldChg>
      <pc:sldChg chg="addSp delSp modSp add mod ord">
        <pc:chgData name="Jenni Wood" userId="e3a24dd9-118c-4391-a63a-2b64949a7d36" providerId="ADAL" clId="{BFFE3729-B7C0-42AD-B341-68A3DF6F4FE7}" dt="2023-04-27T09:10:58.341" v="4627" actId="962"/>
        <pc:sldMkLst>
          <pc:docMk/>
          <pc:sldMk cId="3321598767" sldId="288"/>
        </pc:sldMkLst>
        <pc:spChg chg="mod">
          <ac:chgData name="Jenni Wood" userId="e3a24dd9-118c-4391-a63a-2b64949a7d36" providerId="ADAL" clId="{BFFE3729-B7C0-42AD-B341-68A3DF6F4FE7}" dt="2023-04-27T08:48:06.832" v="3167" actId="1076"/>
          <ac:spMkLst>
            <pc:docMk/>
            <pc:sldMk cId="3321598767" sldId="288"/>
            <ac:spMk id="7" creationId="{8127843A-F9CA-D4C3-B22A-282CD648A288}"/>
          </ac:spMkLst>
        </pc:spChg>
        <pc:spChg chg="del mod">
          <ac:chgData name="Jenni Wood" userId="e3a24dd9-118c-4391-a63a-2b64949a7d36" providerId="ADAL" clId="{BFFE3729-B7C0-42AD-B341-68A3DF6F4FE7}" dt="2023-04-27T08:47:02.464" v="3157" actId="3680"/>
          <ac:spMkLst>
            <pc:docMk/>
            <pc:sldMk cId="3321598767" sldId="288"/>
            <ac:spMk id="8" creationId="{C57C7C8C-6138-0E25-C9FD-0128DE072014}"/>
          </ac:spMkLst>
        </pc:spChg>
        <pc:spChg chg="mod">
          <ac:chgData name="Jenni Wood" userId="e3a24dd9-118c-4391-a63a-2b64949a7d36" providerId="ADAL" clId="{BFFE3729-B7C0-42AD-B341-68A3DF6F4FE7}" dt="2023-04-27T08:47:36.557" v="3163" actId="14100"/>
          <ac:spMkLst>
            <pc:docMk/>
            <pc:sldMk cId="3321598767" sldId="288"/>
            <ac:spMk id="11" creationId="{C3A32566-1BF5-477E-8A37-636A71F507E2}"/>
          </ac:spMkLst>
        </pc:spChg>
        <pc:spChg chg="mod">
          <ac:chgData name="Jenni Wood" userId="e3a24dd9-118c-4391-a63a-2b64949a7d36" providerId="ADAL" clId="{BFFE3729-B7C0-42AD-B341-68A3DF6F4FE7}" dt="2023-04-27T08:48:10.007" v="3168" actId="1076"/>
          <ac:spMkLst>
            <pc:docMk/>
            <pc:sldMk cId="3321598767" sldId="288"/>
            <ac:spMk id="13" creationId="{E8681174-0592-CD32-783F-74DEBC45B3E5}"/>
          </ac:spMkLst>
        </pc:spChg>
        <pc:spChg chg="del">
          <ac:chgData name="Jenni Wood" userId="e3a24dd9-118c-4391-a63a-2b64949a7d36" providerId="ADAL" clId="{BFFE3729-B7C0-42AD-B341-68A3DF6F4FE7}" dt="2023-04-27T08:46:29.540" v="3145" actId="931"/>
          <ac:spMkLst>
            <pc:docMk/>
            <pc:sldMk cId="3321598767" sldId="288"/>
            <ac:spMk id="14" creationId="{CFCC3699-2505-584E-07C2-9F7E03255916}"/>
          </ac:spMkLst>
        </pc:spChg>
        <pc:spChg chg="del">
          <ac:chgData name="Jenni Wood" userId="e3a24dd9-118c-4391-a63a-2b64949a7d36" providerId="ADAL" clId="{BFFE3729-B7C0-42AD-B341-68A3DF6F4FE7}" dt="2023-04-27T08:46:54.309" v="3156" actId="478"/>
          <ac:spMkLst>
            <pc:docMk/>
            <pc:sldMk cId="3321598767" sldId="288"/>
            <ac:spMk id="15" creationId="{7FB26C9A-C52C-26AD-839D-1129B0C41B7E}"/>
          </ac:spMkLst>
        </pc:spChg>
        <pc:spChg chg="del">
          <ac:chgData name="Jenni Wood" userId="e3a24dd9-118c-4391-a63a-2b64949a7d36" providerId="ADAL" clId="{BFFE3729-B7C0-42AD-B341-68A3DF6F4FE7}" dt="2023-04-27T08:46:52.325" v="3155" actId="478"/>
          <ac:spMkLst>
            <pc:docMk/>
            <pc:sldMk cId="3321598767" sldId="288"/>
            <ac:spMk id="16" creationId="{D21B2E69-CF9B-BF2C-416C-1823E54E7F59}"/>
          </ac:spMkLst>
        </pc:spChg>
        <pc:graphicFrameChg chg="add mod ord modGraphic">
          <ac:chgData name="Jenni Wood" userId="e3a24dd9-118c-4391-a63a-2b64949a7d36" providerId="ADAL" clId="{BFFE3729-B7C0-42AD-B341-68A3DF6F4FE7}" dt="2023-04-27T08:48:48.937" v="3307" actId="962"/>
          <ac:graphicFrameMkLst>
            <pc:docMk/>
            <pc:sldMk cId="3321598767" sldId="288"/>
            <ac:graphicFrameMk id="4" creationId="{6252AA03-CEC8-3581-3955-9E5DE33B8EC5}"/>
          </ac:graphicFrameMkLst>
        </pc:graphicFrameChg>
        <pc:picChg chg="add mod">
          <ac:chgData name="Jenni Wood" userId="e3a24dd9-118c-4391-a63a-2b64949a7d36" providerId="ADAL" clId="{BFFE3729-B7C0-42AD-B341-68A3DF6F4FE7}" dt="2023-04-27T09:10:58.341" v="4627" actId="962"/>
          <ac:picMkLst>
            <pc:docMk/>
            <pc:sldMk cId="3321598767" sldId="288"/>
            <ac:picMk id="3" creationId="{70B1FE48-CBF4-B19A-7E1E-8336E90A31BC}"/>
          </ac:picMkLst>
        </pc:picChg>
      </pc:sldChg>
      <pc:sldChg chg="modSp add mod ord">
        <pc:chgData name="Jenni Wood" userId="e3a24dd9-118c-4391-a63a-2b64949a7d36" providerId="ADAL" clId="{BFFE3729-B7C0-42AD-B341-68A3DF6F4FE7}" dt="2023-04-27T08:52:50.085" v="3743" actId="962"/>
        <pc:sldMkLst>
          <pc:docMk/>
          <pc:sldMk cId="3876822200" sldId="289"/>
        </pc:sldMkLst>
        <pc:spChg chg="mod">
          <ac:chgData name="Jenni Wood" userId="e3a24dd9-118c-4391-a63a-2b64949a7d36" providerId="ADAL" clId="{BFFE3729-B7C0-42AD-B341-68A3DF6F4FE7}" dt="2023-04-27T08:52:04.755" v="3660" actId="14100"/>
          <ac:spMkLst>
            <pc:docMk/>
            <pc:sldMk cId="3876822200" sldId="289"/>
            <ac:spMk id="7" creationId="{8127843A-F9CA-D4C3-B22A-282CD648A288}"/>
          </ac:spMkLst>
        </pc:spChg>
        <pc:spChg chg="mod">
          <ac:chgData name="Jenni Wood" userId="e3a24dd9-118c-4391-a63a-2b64949a7d36" providerId="ADAL" clId="{BFFE3729-B7C0-42AD-B341-68A3DF6F4FE7}" dt="2023-04-27T08:49:45.968" v="3506" actId="20577"/>
          <ac:spMkLst>
            <pc:docMk/>
            <pc:sldMk cId="3876822200" sldId="289"/>
            <ac:spMk id="11" creationId="{C3A32566-1BF5-477E-8A37-636A71F507E2}"/>
          </ac:spMkLst>
        </pc:spChg>
        <pc:graphicFrameChg chg="mod modGraphic">
          <ac:chgData name="Jenni Wood" userId="e3a24dd9-118c-4391-a63a-2b64949a7d36" providerId="ADAL" clId="{BFFE3729-B7C0-42AD-B341-68A3DF6F4FE7}" dt="2023-04-27T08:52:50.085" v="3743" actId="962"/>
          <ac:graphicFrameMkLst>
            <pc:docMk/>
            <pc:sldMk cId="3876822200" sldId="289"/>
            <ac:graphicFrameMk id="2" creationId="{6BEA8AD2-91F7-E209-FD36-BE2ACD1122FA}"/>
          </ac:graphicFrameMkLst>
        </pc:graphicFrameChg>
        <pc:picChg chg="mod modCrop">
          <ac:chgData name="Jenni Wood" userId="e3a24dd9-118c-4391-a63a-2b64949a7d36" providerId="ADAL" clId="{BFFE3729-B7C0-42AD-B341-68A3DF6F4FE7}" dt="2023-04-27T08:51:58.427" v="3658" actId="1076"/>
          <ac:picMkLst>
            <pc:docMk/>
            <pc:sldMk cId="3876822200" sldId="289"/>
            <ac:picMk id="6" creationId="{894B27A8-9129-964C-201E-CF4D6F7C685B}"/>
          </ac:picMkLst>
        </pc:picChg>
      </pc:sldChg>
      <pc:sldChg chg="modSp add mod ord addCm">
        <pc:chgData name="Jenni Wood" userId="e3a24dd9-118c-4391-a63a-2b64949a7d36" providerId="ADAL" clId="{BFFE3729-B7C0-42AD-B341-68A3DF6F4FE7}" dt="2023-04-27T08:55:00.395" v="3849" actId="962"/>
        <pc:sldMkLst>
          <pc:docMk/>
          <pc:sldMk cId="2635205194" sldId="290"/>
        </pc:sldMkLst>
        <pc:spChg chg="mod">
          <ac:chgData name="Jenni Wood" userId="e3a24dd9-118c-4391-a63a-2b64949a7d36" providerId="ADAL" clId="{BFFE3729-B7C0-42AD-B341-68A3DF6F4FE7}" dt="2023-04-27T08:53:22.202" v="3768" actId="20577"/>
          <ac:spMkLst>
            <pc:docMk/>
            <pc:sldMk cId="2635205194" sldId="290"/>
            <ac:spMk id="11" creationId="{C3A32566-1BF5-477E-8A37-636A71F507E2}"/>
          </ac:spMkLst>
        </pc:spChg>
        <pc:spChg chg="mod">
          <ac:chgData name="Jenni Wood" userId="e3a24dd9-118c-4391-a63a-2b64949a7d36" providerId="ADAL" clId="{BFFE3729-B7C0-42AD-B341-68A3DF6F4FE7}" dt="2023-04-27T08:53:57.232" v="3788" actId="962"/>
          <ac:spMkLst>
            <pc:docMk/>
            <pc:sldMk cId="2635205194" sldId="290"/>
            <ac:spMk id="14" creationId="{CFCC3699-2505-584E-07C2-9F7E03255916}"/>
          </ac:spMkLst>
        </pc:spChg>
        <pc:graphicFrameChg chg="mod">
          <ac:chgData name="Jenni Wood" userId="e3a24dd9-118c-4391-a63a-2b64949a7d36" providerId="ADAL" clId="{BFFE3729-B7C0-42AD-B341-68A3DF6F4FE7}" dt="2023-04-27T08:55:00.395" v="3849" actId="962"/>
          <ac:graphicFrameMkLst>
            <pc:docMk/>
            <pc:sldMk cId="2635205194" sldId="290"/>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add">
              <pc226:chgData name="Jenni Wood" userId="e3a24dd9-118c-4391-a63a-2b64949a7d36" providerId="ADAL" clId="{BFFE3729-B7C0-42AD-B341-68A3DF6F4FE7}" dt="2023-04-27T08:54:41.529" v="3789"/>
              <pc2:cmMkLst xmlns:pc2="http://schemas.microsoft.com/office/powerpoint/2019/9/main/command">
                <pc:docMk/>
                <pc:sldMk cId="2635205194" sldId="290"/>
                <pc2:cmMk id="{57386954-56EC-4F98-9F2B-19CBAD053FEE}"/>
              </pc2:cmMkLst>
            </pc226:cmChg>
          </p:ext>
        </pc:extLst>
      </pc:sldChg>
      <pc:sldChg chg="addSp delSp modSp add mod">
        <pc:chgData name="Jenni Wood" userId="e3a24dd9-118c-4391-a63a-2b64949a7d36" providerId="ADAL" clId="{BFFE3729-B7C0-42AD-B341-68A3DF6F4FE7}" dt="2023-04-27T08:57:07.157" v="3914" actId="962"/>
        <pc:sldMkLst>
          <pc:docMk/>
          <pc:sldMk cId="2182789415" sldId="291"/>
        </pc:sldMkLst>
        <pc:spChg chg="add del mod">
          <ac:chgData name="Jenni Wood" userId="e3a24dd9-118c-4391-a63a-2b64949a7d36" providerId="ADAL" clId="{BFFE3729-B7C0-42AD-B341-68A3DF6F4FE7}" dt="2023-04-27T08:56:56.392" v="3896" actId="478"/>
          <ac:spMkLst>
            <pc:docMk/>
            <pc:sldMk cId="2182789415" sldId="291"/>
            <ac:spMk id="4" creationId="{43F883D3-76EA-2306-438E-6915D91BADE3}"/>
          </ac:spMkLst>
        </pc:spChg>
        <pc:spChg chg="mod">
          <ac:chgData name="Jenni Wood" userId="e3a24dd9-118c-4391-a63a-2b64949a7d36" providerId="ADAL" clId="{BFFE3729-B7C0-42AD-B341-68A3DF6F4FE7}" dt="2023-04-27T08:56:47.772" v="3894" actId="20577"/>
          <ac:spMkLst>
            <pc:docMk/>
            <pc:sldMk cId="2182789415" sldId="291"/>
            <ac:spMk id="7" creationId="{8127843A-F9CA-D4C3-B22A-282CD648A288}"/>
          </ac:spMkLst>
        </pc:spChg>
        <pc:spChg chg="mod">
          <ac:chgData name="Jenni Wood" userId="e3a24dd9-118c-4391-a63a-2b64949a7d36" providerId="ADAL" clId="{BFFE3729-B7C0-42AD-B341-68A3DF6F4FE7}" dt="2023-04-27T08:55:20.751" v="3857" actId="20577"/>
          <ac:spMkLst>
            <pc:docMk/>
            <pc:sldMk cId="2182789415" sldId="291"/>
            <ac:spMk id="11" creationId="{C3A32566-1BF5-477E-8A37-636A71F507E2}"/>
          </ac:spMkLst>
        </pc:spChg>
        <pc:spChg chg="del">
          <ac:chgData name="Jenni Wood" userId="e3a24dd9-118c-4391-a63a-2b64949a7d36" providerId="ADAL" clId="{BFFE3729-B7C0-42AD-B341-68A3DF6F4FE7}" dt="2023-04-27T08:56:53.576" v="3895" actId="478"/>
          <ac:spMkLst>
            <pc:docMk/>
            <pc:sldMk cId="2182789415" sldId="291"/>
            <ac:spMk id="14" creationId="{CFCC3699-2505-584E-07C2-9F7E03255916}"/>
          </ac:spMkLst>
        </pc:spChg>
        <pc:graphicFrameChg chg="mod modGraphic">
          <ac:chgData name="Jenni Wood" userId="e3a24dd9-118c-4391-a63a-2b64949a7d36" providerId="ADAL" clId="{BFFE3729-B7C0-42AD-B341-68A3DF6F4FE7}" dt="2023-04-27T08:57:07.157" v="3914" actId="962"/>
          <ac:graphicFrameMkLst>
            <pc:docMk/>
            <pc:sldMk cId="2182789415" sldId="291"/>
            <ac:graphicFrameMk id="2" creationId="{6BEA8AD2-91F7-E209-FD36-BE2ACD1122FA}"/>
          </ac:graphicFrameMkLst>
        </pc:graphicFrameChg>
      </pc:sldChg>
      <pc:sldChg chg="addSp delSp modSp add mod ord">
        <pc:chgData name="Jenni Wood" userId="e3a24dd9-118c-4391-a63a-2b64949a7d36" providerId="ADAL" clId="{BFFE3729-B7C0-42AD-B341-68A3DF6F4FE7}" dt="2023-04-27T10:38:25.162" v="4637" actId="22"/>
        <pc:sldMkLst>
          <pc:docMk/>
          <pc:sldMk cId="150273622" sldId="292"/>
        </pc:sldMkLst>
        <pc:spChg chg="add del">
          <ac:chgData name="Jenni Wood" userId="e3a24dd9-118c-4391-a63a-2b64949a7d36" providerId="ADAL" clId="{BFFE3729-B7C0-42AD-B341-68A3DF6F4FE7}" dt="2023-04-27T10:38:25.162" v="4637" actId="22"/>
          <ac:spMkLst>
            <pc:docMk/>
            <pc:sldMk cId="150273622" sldId="292"/>
            <ac:spMk id="4" creationId="{758A4958-7805-BDBC-1DCA-18A2D222616B}"/>
          </ac:spMkLst>
        </pc:spChg>
        <pc:spChg chg="mod ord">
          <ac:chgData name="Jenni Wood" userId="e3a24dd9-118c-4391-a63a-2b64949a7d36" providerId="ADAL" clId="{BFFE3729-B7C0-42AD-B341-68A3DF6F4FE7}" dt="2023-04-27T09:08:27.798" v="4266" actId="14100"/>
          <ac:spMkLst>
            <pc:docMk/>
            <pc:sldMk cId="150273622" sldId="292"/>
            <ac:spMk id="7" creationId="{8127843A-F9CA-D4C3-B22A-282CD648A288}"/>
          </ac:spMkLst>
        </pc:spChg>
        <pc:spChg chg="mod">
          <ac:chgData name="Jenni Wood" userId="e3a24dd9-118c-4391-a63a-2b64949a7d36" providerId="ADAL" clId="{BFFE3729-B7C0-42AD-B341-68A3DF6F4FE7}" dt="2023-04-27T08:58:13.968" v="4068" actId="20577"/>
          <ac:spMkLst>
            <pc:docMk/>
            <pc:sldMk cId="150273622" sldId="292"/>
            <ac:spMk id="11" creationId="{C3A32566-1BF5-477E-8A37-636A71F507E2}"/>
          </ac:spMkLst>
        </pc:spChg>
        <pc:graphicFrameChg chg="mod modGraphic">
          <ac:chgData name="Jenni Wood" userId="e3a24dd9-118c-4391-a63a-2b64949a7d36" providerId="ADAL" clId="{BFFE3729-B7C0-42AD-B341-68A3DF6F4FE7}" dt="2023-04-27T09:01:09.556" v="4137" actId="962"/>
          <ac:graphicFrameMkLst>
            <pc:docMk/>
            <pc:sldMk cId="150273622" sldId="292"/>
            <ac:graphicFrameMk id="2" creationId="{6BEA8AD2-91F7-E209-FD36-BE2ACD1122FA}"/>
          </ac:graphicFrameMkLst>
        </pc:graphicFrameChg>
        <pc:picChg chg="mod ord modCrop">
          <ac:chgData name="Jenni Wood" userId="e3a24dd9-118c-4391-a63a-2b64949a7d36" providerId="ADAL" clId="{BFFE3729-B7C0-42AD-B341-68A3DF6F4FE7}" dt="2023-04-27T09:09:12.353" v="4273" actId="13244"/>
          <ac:picMkLst>
            <pc:docMk/>
            <pc:sldMk cId="150273622" sldId="292"/>
            <ac:picMk id="6" creationId="{894B27A8-9129-964C-201E-CF4D6F7C685B}"/>
          </ac:picMkLst>
        </pc:picChg>
        <pc:picChg chg="mod ord">
          <ac:chgData name="Jenni Wood" userId="e3a24dd9-118c-4391-a63a-2b64949a7d36" providerId="ADAL" clId="{BFFE3729-B7C0-42AD-B341-68A3DF6F4FE7}" dt="2023-04-27T09:09:37.281" v="4327" actId="962"/>
          <ac:picMkLst>
            <pc:docMk/>
            <pc:sldMk cId="150273622" sldId="292"/>
            <ac:picMk id="9" creationId="{00000000-0000-0000-0000-000000000000}"/>
          </ac:picMkLst>
        </pc:picChg>
      </pc:sldChg>
      <pc:sldChg chg="modSp mod">
        <pc:chgData name="Jenni Wood" userId="e3a24dd9-118c-4391-a63a-2b64949a7d36" providerId="ADAL" clId="{BFFE3729-B7C0-42AD-B341-68A3DF6F4FE7}" dt="2023-04-27T10:38:00.255" v="4635" actId="1076"/>
        <pc:sldMkLst>
          <pc:docMk/>
          <pc:sldMk cId="3503139044" sldId="293"/>
        </pc:sldMkLst>
        <pc:spChg chg="mod">
          <ac:chgData name="Jenni Wood" userId="e3a24dd9-118c-4391-a63a-2b64949a7d36" providerId="ADAL" clId="{BFFE3729-B7C0-42AD-B341-68A3DF6F4FE7}" dt="2023-04-27T10:37:53.898" v="4633" actId="20577"/>
          <ac:spMkLst>
            <pc:docMk/>
            <pc:sldMk cId="3503139044" sldId="293"/>
            <ac:spMk id="5" creationId="{00000000-0000-0000-0000-000000000000}"/>
          </ac:spMkLst>
        </pc:spChg>
        <pc:picChg chg="mod">
          <ac:chgData name="Jenni Wood" userId="e3a24dd9-118c-4391-a63a-2b64949a7d36" providerId="ADAL" clId="{BFFE3729-B7C0-42AD-B341-68A3DF6F4FE7}" dt="2023-04-27T10:38:00.255" v="4635" actId="1076"/>
          <ac:picMkLst>
            <pc:docMk/>
            <pc:sldMk cId="3503139044" sldId="293"/>
            <ac:picMk id="4" creationId="{07FC4697-C5F3-1872-B096-168887DA88B9}"/>
          </ac:picMkLst>
        </pc:picChg>
      </pc:sldChg>
    </pc:docChg>
  </pc:docChgLst>
  <pc:docChgLst>
    <pc:chgData name="Theresa Peteranna" userId="S::theresa.peteranna@scottishbooktrust.com::930daee4-b1fd-4453-bfeb-7a2c468f0b04" providerId="AD" clId="Web-{575D39F1-5374-9BE6-2673-56A25B6C44BF}"/>
    <pc:docChg chg="addSld delSld">
      <pc:chgData name="Theresa Peteranna" userId="S::theresa.peteranna@scottishbooktrust.com::930daee4-b1fd-4453-bfeb-7a2c468f0b04" providerId="AD" clId="Web-{575D39F1-5374-9BE6-2673-56A25B6C44BF}" dt="2023-06-29T09:19:22.898" v="1"/>
      <pc:docMkLst>
        <pc:docMk/>
      </pc:docMkLst>
      <pc:sldChg chg="new del">
        <pc:chgData name="Theresa Peteranna" userId="S::theresa.peteranna@scottishbooktrust.com::930daee4-b1fd-4453-bfeb-7a2c468f0b04" providerId="AD" clId="Web-{575D39F1-5374-9BE6-2673-56A25B6C44BF}" dt="2023-06-29T09:19:22.898" v="1"/>
        <pc:sldMkLst>
          <pc:docMk/>
          <pc:sldMk cId="139414668" sldId="295"/>
        </pc:sldMkLst>
      </pc:sldChg>
    </pc:docChg>
  </pc:docChgLst>
  <pc:docChgLst>
    <pc:chgData name="Becky McRitchie" userId="S::becky.mcritchie@scottishbooktrust.com::22a5810c-709f-4f5d-83c4-0114a2ff9404" providerId="AD" clId="Web-{5E03D617-68D5-68B3-E22C-130274761827}"/>
    <pc:docChg chg="modSld">
      <pc:chgData name="Becky McRitchie" userId="S::becky.mcritchie@scottishbooktrust.com::22a5810c-709f-4f5d-83c4-0114a2ff9404" providerId="AD" clId="Web-{5E03D617-68D5-68B3-E22C-130274761827}" dt="2023-07-06T08:38:31.321" v="0" actId="1076"/>
      <pc:docMkLst>
        <pc:docMk/>
      </pc:docMkLst>
      <pc:sldChg chg="modSp">
        <pc:chgData name="Becky McRitchie" userId="S::becky.mcritchie@scottishbooktrust.com::22a5810c-709f-4f5d-83c4-0114a2ff9404" providerId="AD" clId="Web-{5E03D617-68D5-68B3-E22C-130274761827}" dt="2023-07-06T08:38:31.321" v="0" actId="1076"/>
        <pc:sldMkLst>
          <pc:docMk/>
          <pc:sldMk cId="2635205194" sldId="290"/>
        </pc:sldMkLst>
        <pc:spChg chg="mod">
          <ac:chgData name="Becky McRitchie" userId="S::becky.mcritchie@scottishbooktrust.com::22a5810c-709f-4f5d-83c4-0114a2ff9404" providerId="AD" clId="Web-{5E03D617-68D5-68B3-E22C-130274761827}" dt="2023-07-06T08:38:31.321" v="0" actId="1076"/>
          <ac:spMkLst>
            <pc:docMk/>
            <pc:sldMk cId="2635205194" sldId="290"/>
            <ac:spMk id="14" creationId="{CFCC3699-2505-584E-07C2-9F7E03255916}"/>
          </ac:spMkLst>
        </pc:spChg>
      </pc:sldChg>
    </pc:docChg>
  </pc:docChgLst>
  <pc:docChgLst>
    <pc:chgData name="Becky McRitchie" userId="S::becky.mcritchie@scottishbooktrust.com::22a5810c-709f-4f5d-83c4-0114a2ff9404" providerId="AD" clId="Web-{A4F99BF3-1491-C67C-97A6-D99588C4DF48}"/>
    <pc:docChg chg="mod">
      <pc:chgData name="Becky McRitchie" userId="S::becky.mcritchie@scottishbooktrust.com::22a5810c-709f-4f5d-83c4-0114a2ff9404" providerId="AD" clId="Web-{A4F99BF3-1491-C67C-97A6-D99588C4DF48}" dt="2023-07-03T14:08:32.483" v="1"/>
      <pc:docMkLst>
        <pc:docMk/>
      </pc:docMkLst>
      <pc:sldChg chg="addCm">
        <pc:chgData name="Becky McRitchie" userId="S::becky.mcritchie@scottishbooktrust.com::22a5810c-709f-4f5d-83c4-0114a2ff9404" providerId="AD" clId="Web-{A4F99BF3-1491-C67C-97A6-D99588C4DF48}" dt="2023-07-03T14:08:32.483" v="1"/>
        <pc:sldMkLst>
          <pc:docMk/>
          <pc:sldMk cId="4281748854" sldId="287"/>
        </pc:sldMkLst>
        <pc:extLst>
          <p:ext xmlns:p="http://schemas.openxmlformats.org/presentationml/2006/main" uri="{D6D511B9-2390-475A-947B-AFAB55BFBCF1}">
            <pc226:cmChg xmlns:pc226="http://schemas.microsoft.com/office/powerpoint/2022/06/main/command" chg="add">
              <pc226:chgData name="Becky McRitchie" userId="S::becky.mcritchie@scottishbooktrust.com::22a5810c-709f-4f5d-83c4-0114a2ff9404" providerId="AD" clId="Web-{A4F99BF3-1491-C67C-97A6-D99588C4DF48}" dt="2023-07-03T14:08:32.483" v="1"/>
              <pc2:cmMkLst xmlns:pc2="http://schemas.microsoft.com/office/powerpoint/2019/9/main/command">
                <pc:docMk/>
                <pc:sldMk cId="4281748854" sldId="287"/>
                <pc2:cmMk id="{39A030FB-9929-4F07-98D6-899912E70E65}"/>
              </pc2:cmMkLst>
            </pc226:cmChg>
          </p:ext>
        </pc:extLst>
      </pc:sldChg>
    </pc:docChg>
  </pc:docChgLst>
  <pc:docChgLst>
    <pc:chgData name="Anna Derricourt" userId="S::anna.derricourt@scottishbooktrust.com::1579c901-d120-45d1-ace9-29aac7b2acec" providerId="AD" clId="Web-{8EC38973-B897-06B3-F5AF-78244857873A}"/>
    <pc:docChg chg="modSld">
      <pc:chgData name="Anna Derricourt" userId="S::anna.derricourt@scottishbooktrust.com::1579c901-d120-45d1-ace9-29aac7b2acec" providerId="AD" clId="Web-{8EC38973-B897-06B3-F5AF-78244857873A}" dt="2023-07-05T09:06:53.994" v="8"/>
      <pc:docMkLst>
        <pc:docMk/>
      </pc:docMkLst>
      <pc:sldChg chg="modSp modCm">
        <pc:chgData name="Anna Derricourt" userId="S::anna.derricourt@scottishbooktrust.com::1579c901-d120-45d1-ace9-29aac7b2acec" providerId="AD" clId="Web-{8EC38973-B897-06B3-F5AF-78244857873A}" dt="2023-07-05T09:06:11.086" v="4" actId="20577"/>
        <pc:sldMkLst>
          <pc:docMk/>
          <pc:sldMk cId="4281748854" sldId="287"/>
        </pc:sldMkLst>
        <pc:spChg chg="mod">
          <ac:chgData name="Anna Derricourt" userId="S::anna.derricourt@scottishbooktrust.com::1579c901-d120-45d1-ace9-29aac7b2acec" providerId="AD" clId="Web-{8EC38973-B897-06B3-F5AF-78244857873A}" dt="2023-07-05T09:06:11.086" v="4" actId="20577"/>
          <ac:spMkLst>
            <pc:docMk/>
            <pc:sldMk cId="4281748854" sldId="287"/>
            <ac:spMk id="4" creationId="{B6CC36EF-3459-0D2A-91D3-EAC7966796CD}"/>
          </ac:spMkLst>
        </pc:spChg>
        <pc:extLst>
          <p:ext xmlns:p="http://schemas.openxmlformats.org/presentationml/2006/main" uri="{D6D511B9-2390-475A-947B-AFAB55BFBCF1}">
            <pc226:cmChg xmlns:pc226="http://schemas.microsoft.com/office/powerpoint/2022/06/main/command" chg="mod">
              <pc226:chgData name="Anna Derricourt" userId="S::anna.derricourt@scottishbooktrust.com::1579c901-d120-45d1-ace9-29aac7b2acec" providerId="AD" clId="Web-{8EC38973-B897-06B3-F5AF-78244857873A}" dt="2023-07-05T09:05:17.584" v="3" actId="20577"/>
              <pc2:cmMkLst xmlns:pc2="http://schemas.microsoft.com/office/powerpoint/2019/9/main/command">
                <pc:docMk/>
                <pc:sldMk cId="4281748854" sldId="287"/>
                <pc2:cmMk id="{39A030FB-9929-4F07-98D6-899912E70E65}"/>
              </pc2:cmMkLst>
            </pc226:cmChg>
          </p:ext>
        </pc:extLst>
      </pc:sldChg>
      <pc:sldChg chg="modSp">
        <pc:chgData name="Anna Derricourt" userId="S::anna.derricourt@scottishbooktrust.com::1579c901-d120-45d1-ace9-29aac7b2acec" providerId="AD" clId="Web-{8EC38973-B897-06B3-F5AF-78244857873A}" dt="2023-07-05T09:06:53.994" v="8"/>
        <pc:sldMkLst>
          <pc:docMk/>
          <pc:sldMk cId="2635205194" sldId="290"/>
        </pc:sldMkLst>
        <pc:graphicFrameChg chg="mod modGraphic">
          <ac:chgData name="Anna Derricourt" userId="S::anna.derricourt@scottishbooktrust.com::1579c901-d120-45d1-ace9-29aac7b2acec" providerId="AD" clId="Web-{8EC38973-B897-06B3-F5AF-78244857873A}" dt="2023-07-05T09:06:53.994" v="8"/>
          <ac:graphicFrameMkLst>
            <pc:docMk/>
            <pc:sldMk cId="2635205194" sldId="290"/>
            <ac:graphicFrameMk id="2" creationId="{6BEA8AD2-91F7-E209-FD36-BE2ACD1122FA}"/>
          </ac:graphicFrameMkLst>
        </pc:graphicFrameChg>
      </pc:sldChg>
    </pc:docChg>
  </pc:docChgLst>
  <pc:docChgLst>
    <pc:chgData name="Theresa Peteranna" userId="S::theresa.peteranna@scottishbooktrust.com::930daee4-b1fd-4453-bfeb-7a2c468f0b04" providerId="AD" clId="Web-{4295899C-A954-A4A6-319D-881FC77870A4}"/>
    <pc:docChg chg="modSld">
      <pc:chgData name="Theresa Peteranna" userId="S::theresa.peteranna@scottishbooktrust.com::930daee4-b1fd-4453-bfeb-7a2c468f0b04" providerId="AD" clId="Web-{4295899C-A954-A4A6-319D-881FC77870A4}" dt="2023-07-06T15:06:04.785" v="0" actId="14100"/>
      <pc:docMkLst>
        <pc:docMk/>
      </pc:docMkLst>
      <pc:sldChg chg="modSp">
        <pc:chgData name="Theresa Peteranna" userId="S::theresa.peteranna@scottishbooktrust.com::930daee4-b1fd-4453-bfeb-7a2c468f0b04" providerId="AD" clId="Web-{4295899C-A954-A4A6-319D-881FC77870A4}" dt="2023-07-06T15:06:04.785" v="0" actId="14100"/>
        <pc:sldMkLst>
          <pc:docMk/>
          <pc:sldMk cId="2371038841" sldId="295"/>
        </pc:sldMkLst>
        <pc:picChg chg="mod">
          <ac:chgData name="Theresa Peteranna" userId="S::theresa.peteranna@scottishbooktrust.com::930daee4-b1fd-4453-bfeb-7a2c468f0b04" providerId="AD" clId="Web-{4295899C-A954-A4A6-319D-881FC77870A4}" dt="2023-07-06T15:06:04.785" v="0" actId="14100"/>
          <ac:picMkLst>
            <pc:docMk/>
            <pc:sldMk cId="2371038841" sldId="295"/>
            <ac:picMk id="6" creationId="{00000000-0000-0000-0000-000000000000}"/>
          </ac:picMkLst>
        </pc:picChg>
      </pc:sldChg>
    </pc:docChg>
  </pc:docChgLst>
  <pc:docChgLst>
    <pc:chgData name="Jenni Wood" userId="e3a24dd9-118c-4391-a63a-2b64949a7d36" providerId="ADAL" clId="{77F17F5E-574A-4242-BF32-8367F90ACC82}"/>
    <pc:docChg chg="">
      <pc:chgData name="Jenni Wood" userId="e3a24dd9-118c-4391-a63a-2b64949a7d36" providerId="ADAL" clId="{77F17F5E-574A-4242-BF32-8367F90ACC82}" dt="2023-06-28T08:22:18.154" v="0"/>
      <pc:docMkLst>
        <pc:docMk/>
      </pc:docMkLst>
      <pc:sldChg chg="modCm">
        <pc:chgData name="Jenni Wood" userId="e3a24dd9-118c-4391-a63a-2b64949a7d36" providerId="ADAL" clId="{77F17F5E-574A-4242-BF32-8367F90ACC82}" dt="2023-06-28T08:22:18.154" v="0"/>
        <pc:sldMkLst>
          <pc:docMk/>
          <pc:sldMk cId="3739847085" sldId="285"/>
        </pc:sldMkLst>
        <pc:extLst>
          <p:ext xmlns:p="http://schemas.openxmlformats.org/presentationml/2006/main" uri="{D6D511B9-2390-475A-947B-AFAB55BFBCF1}">
            <pc226:cmChg xmlns:pc226="http://schemas.microsoft.com/office/powerpoint/2022/06/main/command" chg="">
              <pc226:chgData name="Jenni Wood" userId="e3a24dd9-118c-4391-a63a-2b64949a7d36" providerId="ADAL" clId="{77F17F5E-574A-4242-BF32-8367F90ACC82}" dt="2023-06-28T08:22:18.154" v="0"/>
              <pc2:cmMkLst xmlns:pc2="http://schemas.microsoft.com/office/powerpoint/2019/9/main/command">
                <pc:docMk/>
                <pc:sldMk cId="3739847085" sldId="285"/>
                <pc2:cmMk id="{92939243-C9CF-4F5F-AC96-26C2FB53DC77}"/>
              </pc2:cmMkLst>
              <pc226:cmRplyChg chg="add">
                <pc226:chgData name="Jenni Wood" userId="e3a24dd9-118c-4391-a63a-2b64949a7d36" providerId="ADAL" clId="{77F17F5E-574A-4242-BF32-8367F90ACC82}" dt="2023-06-28T08:22:18.154" v="0"/>
                <pc2:cmRplyMkLst xmlns:pc2="http://schemas.microsoft.com/office/powerpoint/2019/9/main/command">
                  <pc:docMk/>
                  <pc:sldMk cId="3739847085" sldId="285"/>
                  <pc2:cmMk id="{92939243-C9CF-4F5F-AC96-26C2FB53DC77}"/>
                  <pc2:cmRplyMk id="{65C86F93-3BAB-460B-B17F-6C6C41498F8D}"/>
                </pc2:cmRplyMkLst>
              </pc226:cmRplyChg>
            </pc226:cmChg>
          </p:ext>
        </pc:extLst>
      </pc:sldChg>
    </pc:docChg>
  </pc:docChgLst>
  <pc:docChgLst>
    <pc:chgData name="Becky McRitchie" userId="S::becky.mcritchie@scottishbooktrust.com::22a5810c-709f-4f5d-83c4-0114a2ff9404" providerId="AD" clId="Web-{B354AB9A-F86D-5DF7-168B-E3776A069740}"/>
    <pc:docChg chg="modSld">
      <pc:chgData name="Becky McRitchie" userId="S::becky.mcritchie@scottishbooktrust.com::22a5810c-709f-4f5d-83c4-0114a2ff9404" providerId="AD" clId="Web-{B354AB9A-F86D-5DF7-168B-E3776A069740}" dt="2023-06-28T14:18:18.370" v="5"/>
      <pc:docMkLst>
        <pc:docMk/>
      </pc:docMkLst>
      <pc:sldChg chg="addSp delSp modSp">
        <pc:chgData name="Becky McRitchie" userId="S::becky.mcritchie@scottishbooktrust.com::22a5810c-709f-4f5d-83c4-0114a2ff9404" providerId="AD" clId="Web-{B354AB9A-F86D-5DF7-168B-E3776A069740}" dt="2023-06-28T14:18:18.370" v="5"/>
        <pc:sldMkLst>
          <pc:docMk/>
          <pc:sldMk cId="1169546665" sldId="283"/>
        </pc:sldMkLst>
        <pc:spChg chg="add del mod">
          <ac:chgData name="Becky McRitchie" userId="S::becky.mcritchie@scottishbooktrust.com::22a5810c-709f-4f5d-83c4-0114a2ff9404" providerId="AD" clId="Web-{B354AB9A-F86D-5DF7-168B-E3776A069740}" dt="2023-06-28T14:18:18.370" v="5"/>
          <ac:spMkLst>
            <pc:docMk/>
            <pc:sldMk cId="1169546665" sldId="283"/>
            <ac:spMk id="4" creationId="{E815CF80-D23B-10AB-BEEB-2BAF15DC857B}"/>
          </ac:spMkLst>
        </pc:spChg>
        <pc:picChg chg="add del">
          <ac:chgData name="Becky McRitchie" userId="S::becky.mcritchie@scottishbooktrust.com::22a5810c-709f-4f5d-83c4-0114a2ff9404" providerId="AD" clId="Web-{B354AB9A-F86D-5DF7-168B-E3776A069740}" dt="2023-06-28T14:18:18.370" v="5"/>
          <ac:picMkLst>
            <pc:docMk/>
            <pc:sldMk cId="1169546665" sldId="283"/>
            <ac:picMk id="3" creationId="{DA42AF3F-EC09-FEAA-4068-51A851049982}"/>
          </ac:picMkLst>
        </pc:picChg>
      </pc:sldChg>
      <pc:sldChg chg="modSp">
        <pc:chgData name="Becky McRitchie" userId="S::becky.mcritchie@scottishbooktrust.com::22a5810c-709f-4f5d-83c4-0114a2ff9404" providerId="AD" clId="Web-{B354AB9A-F86D-5DF7-168B-E3776A069740}" dt="2023-06-28T14:06:40.402" v="1"/>
        <pc:sldMkLst>
          <pc:docMk/>
          <pc:sldMk cId="3739847085" sldId="285"/>
        </pc:sldMkLst>
        <pc:graphicFrameChg chg="modGraphic">
          <ac:chgData name="Becky McRitchie" userId="S::becky.mcritchie@scottishbooktrust.com::22a5810c-709f-4f5d-83c4-0114a2ff9404" providerId="AD" clId="Web-{B354AB9A-F86D-5DF7-168B-E3776A069740}" dt="2023-06-28T14:06:40.402" v="1"/>
          <ac:graphicFrameMkLst>
            <pc:docMk/>
            <pc:sldMk cId="3739847085" sldId="285"/>
            <ac:graphicFrameMk id="2" creationId="{6BEA8AD2-91F7-E209-FD36-BE2ACD1122FA}"/>
          </ac:graphicFrameMkLst>
        </pc:graphicFrameChg>
      </pc:sldChg>
      <pc:sldChg chg="modSp">
        <pc:chgData name="Becky McRitchie" userId="S::becky.mcritchie@scottishbooktrust.com::22a5810c-709f-4f5d-83c4-0114a2ff9404" providerId="AD" clId="Web-{B354AB9A-F86D-5DF7-168B-E3776A069740}" dt="2023-06-28T14:15:21.820" v="3"/>
        <pc:sldMkLst>
          <pc:docMk/>
          <pc:sldMk cId="3503139044" sldId="293"/>
        </pc:sldMkLst>
        <pc:spChg chg="mod modVis">
          <ac:chgData name="Becky McRitchie" userId="S::becky.mcritchie@scottishbooktrust.com::22a5810c-709f-4f5d-83c4-0114a2ff9404" providerId="AD" clId="Web-{B354AB9A-F86D-5DF7-168B-E3776A069740}" dt="2023-06-28T14:15:21.820" v="3"/>
          <ac:spMkLst>
            <pc:docMk/>
            <pc:sldMk cId="3503139044" sldId="293"/>
            <ac:spMk id="2" creationId="{00000000-0000-0000-0000-000000000000}"/>
          </ac:spMkLst>
        </pc:spChg>
      </pc:sldChg>
    </pc:docChg>
  </pc:docChgLst>
  <pc:docChgLst>
    <pc:chgData name="Anna Derricourt" userId="S::anna.derricourt@scottishbooktrust.com::1579c901-d120-45d1-ace9-29aac7b2acec" providerId="AD" clId="Web-{5D0D1A41-4151-2B59-8398-5380641486F5}"/>
    <pc:docChg chg="mod modSld">
      <pc:chgData name="Anna Derricourt" userId="S::anna.derricourt@scottishbooktrust.com::1579c901-d120-45d1-ace9-29aac7b2acec" providerId="AD" clId="Web-{5D0D1A41-4151-2B59-8398-5380641486F5}" dt="2023-06-26T11:05:53.682" v="40"/>
      <pc:docMkLst>
        <pc:docMk/>
      </pc:docMkLst>
      <pc:sldChg chg="modCm">
        <pc:chgData name="Anna Derricourt" userId="S::anna.derricourt@scottishbooktrust.com::1579c901-d120-45d1-ace9-29aac7b2acec" providerId="AD" clId="Web-{5D0D1A41-4151-2B59-8398-5380641486F5}" dt="2023-06-26T10:48:42.679" v="4"/>
        <pc:sldMkLst>
          <pc:docMk/>
          <pc:sldMk cId="1623889881" sldId="284"/>
        </pc:sldMkLst>
        <pc:extLst>
          <p:ext xmlns:p="http://schemas.openxmlformats.org/presentationml/2006/main" uri="{D6D511B9-2390-475A-947B-AFAB55BFBCF1}">
            <pc226:cmChg xmlns:pc226="http://schemas.microsoft.com/office/powerpoint/2022/06/main/command" chg="mod">
              <pc226:chgData name="Anna Derricourt" userId="S::anna.derricourt@scottishbooktrust.com::1579c901-d120-45d1-ace9-29aac7b2acec" providerId="AD" clId="Web-{5D0D1A41-4151-2B59-8398-5380641486F5}" dt="2023-06-26T10:48:41.132" v="3"/>
              <pc2:cmMkLst xmlns:pc2="http://schemas.microsoft.com/office/powerpoint/2019/9/main/command">
                <pc:docMk/>
                <pc:sldMk cId="1623889881" sldId="284"/>
                <pc2:cmMk id="{8AB55B08-E3BC-4312-A74D-0F7815747CBD}"/>
              </pc2:cmMkLst>
            </pc226:cmChg>
            <pc226:cmChg xmlns:pc226="http://schemas.microsoft.com/office/powerpoint/2022/06/main/command" chg="mod">
              <pc226:chgData name="Anna Derricourt" userId="S::anna.derricourt@scottishbooktrust.com::1579c901-d120-45d1-ace9-29aac7b2acec" providerId="AD" clId="Web-{5D0D1A41-4151-2B59-8398-5380641486F5}" dt="2023-06-26T10:48:39.367" v="2"/>
              <pc2:cmMkLst xmlns:pc2="http://schemas.microsoft.com/office/powerpoint/2019/9/main/command">
                <pc:docMk/>
                <pc:sldMk cId="1623889881" sldId="284"/>
                <pc2:cmMk id="{DA73B954-2F17-46E4-94E3-0430B739EF9D}"/>
              </pc2:cmMkLst>
            </pc226:cmChg>
            <pc226:cmChg xmlns:pc226="http://schemas.microsoft.com/office/powerpoint/2022/06/main/command" chg="mod">
              <pc226:chgData name="Anna Derricourt" userId="S::anna.derricourt@scottishbooktrust.com::1579c901-d120-45d1-ace9-29aac7b2acec" providerId="AD" clId="Web-{5D0D1A41-4151-2B59-8398-5380641486F5}" dt="2023-06-26T10:48:37.413" v="1"/>
              <pc2:cmMkLst xmlns:pc2="http://schemas.microsoft.com/office/powerpoint/2019/9/main/command">
                <pc:docMk/>
                <pc:sldMk cId="1623889881" sldId="284"/>
                <pc2:cmMk id="{276A7199-31C0-49BA-8424-B77A30E5AB4C}"/>
              </pc2:cmMkLst>
            </pc226:cmChg>
            <pc226:cmChg xmlns:pc226="http://schemas.microsoft.com/office/powerpoint/2022/06/main/command" chg="mod">
              <pc226:chgData name="Anna Derricourt" userId="S::anna.derricourt@scottishbooktrust.com::1579c901-d120-45d1-ace9-29aac7b2acec" providerId="AD" clId="Web-{5D0D1A41-4151-2B59-8398-5380641486F5}" dt="2023-06-26T10:48:42.679" v="4"/>
              <pc2:cmMkLst xmlns:pc2="http://schemas.microsoft.com/office/powerpoint/2019/9/main/command">
                <pc:docMk/>
                <pc:sldMk cId="1623889881" sldId="284"/>
                <pc2:cmMk id="{80DFEDC7-69F6-4225-9C3E-D1BC54AA56AB}"/>
              </pc2:cmMkLst>
            </pc226:cmChg>
          </p:ext>
        </pc:extLst>
      </pc:sldChg>
      <pc:sldChg chg="modSp modCm">
        <pc:chgData name="Anna Derricourt" userId="S::anna.derricourt@scottishbooktrust.com::1579c901-d120-45d1-ace9-29aac7b2acec" providerId="AD" clId="Web-{5D0D1A41-4151-2B59-8398-5380641486F5}" dt="2023-06-26T10:51:58.405" v="13"/>
        <pc:sldMkLst>
          <pc:docMk/>
          <pc:sldMk cId="3739847085" sldId="285"/>
        </pc:sldMkLst>
        <pc:graphicFrameChg chg="mod modGraphic">
          <ac:chgData name="Anna Derricourt" userId="S::anna.derricourt@scottishbooktrust.com::1579c901-d120-45d1-ace9-29aac7b2acec" providerId="AD" clId="Web-{5D0D1A41-4151-2B59-8398-5380641486F5}" dt="2023-06-26T10:50:48.433" v="10"/>
          <ac:graphicFrameMkLst>
            <pc:docMk/>
            <pc:sldMk cId="3739847085" sldId="285"/>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
              <pc226:chgData name="Anna Derricourt" userId="S::anna.derricourt@scottishbooktrust.com::1579c901-d120-45d1-ace9-29aac7b2acec" providerId="AD" clId="Web-{5D0D1A41-4151-2B59-8398-5380641486F5}" dt="2023-06-26T10:51:58.405" v="13"/>
              <pc2:cmMkLst xmlns:pc2="http://schemas.microsoft.com/office/powerpoint/2019/9/main/command">
                <pc:docMk/>
                <pc:sldMk cId="3739847085" sldId="285"/>
                <pc2:cmMk id="{92939243-C9CF-4F5F-AC96-26C2FB53DC77}"/>
              </pc2:cmMkLst>
              <pc226:cmRplyChg chg="add">
                <pc226:chgData name="Anna Derricourt" userId="S::anna.derricourt@scottishbooktrust.com::1579c901-d120-45d1-ace9-29aac7b2acec" providerId="AD" clId="Web-{5D0D1A41-4151-2B59-8398-5380641486F5}" dt="2023-06-26T10:51:58.405" v="13"/>
                <pc2:cmRplyMkLst xmlns:pc2="http://schemas.microsoft.com/office/powerpoint/2019/9/main/command">
                  <pc:docMk/>
                  <pc:sldMk cId="3739847085" sldId="285"/>
                  <pc2:cmMk id="{92939243-C9CF-4F5F-AC96-26C2FB53DC77}"/>
                  <pc2:cmRplyMk id="{8C0104E6-C1F3-4AED-A92C-897BB3CE6BF2}"/>
                </pc2:cmRplyMkLst>
              </pc226:cmRplyChg>
            </pc226:cmChg>
            <pc226:cmChg xmlns:pc226="http://schemas.microsoft.com/office/powerpoint/2022/06/main/command" chg="mod">
              <pc226:chgData name="Anna Derricourt" userId="S::anna.derricourt@scottishbooktrust.com::1579c901-d120-45d1-ace9-29aac7b2acec" providerId="AD" clId="Web-{5D0D1A41-4151-2B59-8398-5380641486F5}" dt="2023-06-26T10:51:04.496" v="12"/>
              <pc2:cmMkLst xmlns:pc2="http://schemas.microsoft.com/office/powerpoint/2019/9/main/command">
                <pc:docMk/>
                <pc:sldMk cId="3739847085" sldId="285"/>
                <pc2:cmMk id="{7F7292BD-ADED-4D8F-9029-464CCDD2A1AD}"/>
              </pc2:cmMkLst>
              <pc226:cmRplyChg chg="add">
                <pc226:chgData name="Anna Derricourt" userId="S::anna.derricourt@scottishbooktrust.com::1579c901-d120-45d1-ace9-29aac7b2acec" providerId="AD" clId="Web-{5D0D1A41-4151-2B59-8398-5380641486F5}" dt="2023-06-26T10:51:04.496" v="12"/>
                <pc2:cmRplyMkLst xmlns:pc2="http://schemas.microsoft.com/office/powerpoint/2019/9/main/command">
                  <pc:docMk/>
                  <pc:sldMk cId="3739847085" sldId="285"/>
                  <pc2:cmMk id="{7F7292BD-ADED-4D8F-9029-464CCDD2A1AD}"/>
                  <pc2:cmRplyMk id="{52003570-233C-4976-91F5-1F059CC91C7F}"/>
                </pc2:cmRplyMkLst>
              </pc226:cmRplyChg>
            </pc226:cmChg>
          </p:ext>
        </pc:extLst>
      </pc:sldChg>
      <pc:sldChg chg="modSp modCm">
        <pc:chgData name="Anna Derricourt" userId="S::anna.derricourt@scottishbooktrust.com::1579c901-d120-45d1-ace9-29aac7b2acec" providerId="AD" clId="Web-{5D0D1A41-4151-2B59-8398-5380641486F5}" dt="2023-06-26T11:04:14.445" v="38"/>
        <pc:sldMkLst>
          <pc:docMk/>
          <pc:sldMk cId="4281748854" sldId="287"/>
        </pc:sldMkLst>
        <pc:graphicFrameChg chg="mod modGraphic">
          <ac:chgData name="Anna Derricourt" userId="S::anna.derricourt@scottishbooktrust.com::1579c901-d120-45d1-ace9-29aac7b2acec" providerId="AD" clId="Web-{5D0D1A41-4151-2B59-8398-5380641486F5}" dt="2023-06-26T11:00:09.124" v="37"/>
          <ac:graphicFrameMkLst>
            <pc:docMk/>
            <pc:sldMk cId="4281748854" sldId="287"/>
            <ac:graphicFrameMk id="2" creationId="{6BEA8AD2-91F7-E209-FD36-BE2ACD1122FA}"/>
          </ac:graphicFrameMkLst>
        </pc:graphicFrameChg>
        <pc:extLst>
          <p:ext xmlns:p="http://schemas.openxmlformats.org/presentationml/2006/main" uri="{D6D511B9-2390-475A-947B-AFAB55BFBCF1}">
            <pc226:cmChg xmlns:pc226="http://schemas.microsoft.com/office/powerpoint/2022/06/main/command" chg="">
              <pc226:chgData name="Anna Derricourt" userId="S::anna.derricourt@scottishbooktrust.com::1579c901-d120-45d1-ace9-29aac7b2acec" providerId="AD" clId="Web-{5D0D1A41-4151-2B59-8398-5380641486F5}" dt="2023-06-26T11:04:14.445" v="38"/>
              <pc2:cmMkLst xmlns:pc2="http://schemas.microsoft.com/office/powerpoint/2019/9/main/command">
                <pc:docMk/>
                <pc:sldMk cId="4281748854" sldId="287"/>
                <pc2:cmMk id="{47704B56-A4A3-4E16-BD8A-2B9EEB60F0BE}"/>
              </pc2:cmMkLst>
              <pc226:cmRplyChg chg="add">
                <pc226:chgData name="Anna Derricourt" userId="S::anna.derricourt@scottishbooktrust.com::1579c901-d120-45d1-ace9-29aac7b2acec" providerId="AD" clId="Web-{5D0D1A41-4151-2B59-8398-5380641486F5}" dt="2023-06-26T11:04:14.445" v="38"/>
                <pc2:cmRplyMkLst xmlns:pc2="http://schemas.microsoft.com/office/powerpoint/2019/9/main/command">
                  <pc:docMk/>
                  <pc:sldMk cId="4281748854" sldId="287"/>
                  <pc2:cmMk id="{47704B56-A4A3-4E16-BD8A-2B9EEB60F0BE}"/>
                  <pc2:cmRplyMk id="{89CBA1BF-136B-451F-824F-ECF5AE2627A3}"/>
                </pc2:cmRplyMkLst>
              </pc226:cmRplyChg>
            </pc226:cmChg>
          </p:ext>
        </pc:extLst>
      </pc:sldChg>
      <pc:sldChg chg="modCm">
        <pc:chgData name="Anna Derricourt" userId="S::anna.derricourt@scottishbooktrust.com::1579c901-d120-45d1-ace9-29aac7b2acec" providerId="AD" clId="Web-{5D0D1A41-4151-2B59-8398-5380641486F5}" dt="2023-06-26T11:05:14.587" v="39"/>
        <pc:sldMkLst>
          <pc:docMk/>
          <pc:sldMk cId="2635205194" sldId="290"/>
        </pc:sldMkLst>
        <pc:extLst>
          <p:ext xmlns:p="http://schemas.openxmlformats.org/presentationml/2006/main" uri="{D6D511B9-2390-475A-947B-AFAB55BFBCF1}">
            <pc226:cmChg xmlns:pc226="http://schemas.microsoft.com/office/powerpoint/2022/06/main/command" chg="">
              <pc226:chgData name="Anna Derricourt" userId="S::anna.derricourt@scottishbooktrust.com::1579c901-d120-45d1-ace9-29aac7b2acec" providerId="AD" clId="Web-{5D0D1A41-4151-2B59-8398-5380641486F5}" dt="2023-06-26T11:05:14.587" v="39"/>
              <pc2:cmMkLst xmlns:pc2="http://schemas.microsoft.com/office/powerpoint/2019/9/main/command">
                <pc:docMk/>
                <pc:sldMk cId="2635205194" sldId="290"/>
                <pc2:cmMk id="{57386954-56EC-4F98-9F2B-19CBAD053FEE}"/>
              </pc2:cmMkLst>
              <pc226:cmRplyChg chg="add">
                <pc226:chgData name="Anna Derricourt" userId="S::anna.derricourt@scottishbooktrust.com::1579c901-d120-45d1-ace9-29aac7b2acec" providerId="AD" clId="Web-{5D0D1A41-4151-2B59-8398-5380641486F5}" dt="2023-06-26T11:05:14.587" v="39"/>
                <pc2:cmRplyMkLst xmlns:pc2="http://schemas.microsoft.com/office/powerpoint/2019/9/main/command">
                  <pc:docMk/>
                  <pc:sldMk cId="2635205194" sldId="290"/>
                  <pc2:cmMk id="{57386954-56EC-4F98-9F2B-19CBAD053FEE}"/>
                  <pc2:cmRplyMk id="{33A29F19-7D78-4F62-BC21-C53609D0E926}"/>
                </pc2:cmRplyMkLst>
              </pc226:cmRplyChg>
            </pc226:cmChg>
          </p:ext>
        </pc:extLst>
      </pc:sldChg>
      <pc:sldChg chg="addCm">
        <pc:chgData name="Anna Derricourt" userId="S::anna.derricourt@scottishbooktrust.com::1579c901-d120-45d1-ace9-29aac7b2acec" providerId="AD" clId="Web-{5D0D1A41-4151-2B59-8398-5380641486F5}" dt="2023-06-26T11:05:53.682" v="40"/>
        <pc:sldMkLst>
          <pc:docMk/>
          <pc:sldMk cId="2182789415" sldId="291"/>
        </pc:sldMkLst>
        <pc:extLst>
          <p:ext xmlns:p="http://schemas.openxmlformats.org/presentationml/2006/main" uri="{D6D511B9-2390-475A-947B-AFAB55BFBCF1}">
            <pc226:cmChg xmlns:pc226="http://schemas.microsoft.com/office/powerpoint/2022/06/main/command" chg="add">
              <pc226:chgData name="Anna Derricourt" userId="S::anna.derricourt@scottishbooktrust.com::1579c901-d120-45d1-ace9-29aac7b2acec" providerId="AD" clId="Web-{5D0D1A41-4151-2B59-8398-5380641486F5}" dt="2023-06-26T11:05:53.682" v="40"/>
              <pc2:cmMkLst xmlns:pc2="http://schemas.microsoft.com/office/powerpoint/2019/9/main/command">
                <pc:docMk/>
                <pc:sldMk cId="2182789415" sldId="291"/>
                <pc2:cmMk id="{8DA9EEC5-C1D6-493D-ABDE-B4B4258914EE}"/>
              </pc2:cmMkLst>
            </pc226:cmChg>
          </p:ext>
        </pc:extLst>
      </pc:sldChg>
      <pc:sldChg chg="modSp">
        <pc:chgData name="Anna Derricourt" userId="S::anna.derricourt@scottishbooktrust.com::1579c901-d120-45d1-ace9-29aac7b2acec" providerId="AD" clId="Web-{5D0D1A41-4151-2B59-8398-5380641486F5}" dt="2023-06-26T10:48:07.131" v="0" actId="1076"/>
        <pc:sldMkLst>
          <pc:docMk/>
          <pc:sldMk cId="3503139044" sldId="293"/>
        </pc:sldMkLst>
        <pc:picChg chg="mod">
          <ac:chgData name="Anna Derricourt" userId="S::anna.derricourt@scottishbooktrust.com::1579c901-d120-45d1-ace9-29aac7b2acec" providerId="AD" clId="Web-{5D0D1A41-4151-2B59-8398-5380641486F5}" dt="2023-06-26T10:48:07.131" v="0" actId="1076"/>
          <ac:picMkLst>
            <pc:docMk/>
            <pc:sldMk cId="3503139044" sldId="293"/>
            <ac:picMk id="4" creationId="{07FC4697-C5F3-1872-B096-168887DA88B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63064-9F6B-4E4C-B6F2-EE20A0B3639D}" type="datetimeFigureOut">
              <a:t>9/1/2023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5DA2F7-7A54-438F-A43C-B983911BEE1D}" type="slidenum">
              <a:t>‹#›</a:t>
            </a:fld>
            <a:endParaRPr lang="en-US"/>
          </a:p>
        </p:txBody>
      </p:sp>
    </p:spTree>
    <p:extLst>
      <p:ext uri="{BB962C8B-B14F-4D97-AF65-F5344CB8AC3E}">
        <p14:creationId xmlns:p14="http://schemas.microsoft.com/office/powerpoint/2010/main" val="2590867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cs typeface="Calibri"/>
            </a:endParaRPr>
          </a:p>
        </p:txBody>
      </p:sp>
      <p:sp>
        <p:nvSpPr>
          <p:cNvPr id="4" name="Slide Number Placeholder 3"/>
          <p:cNvSpPr>
            <a:spLocks noGrp="1"/>
          </p:cNvSpPr>
          <p:nvPr>
            <p:ph type="sldNum" sz="quarter" idx="5"/>
          </p:nvPr>
        </p:nvSpPr>
        <p:spPr/>
        <p:txBody>
          <a:bodyPr/>
          <a:lstStyle/>
          <a:p>
            <a:fld id="{1C5DA2F7-7A54-438F-A43C-B983911BEE1D}" type="slidenum">
              <a:t>3</a:t>
            </a:fld>
            <a:endParaRPr lang="en-US"/>
          </a:p>
        </p:txBody>
      </p:sp>
    </p:spTree>
    <p:extLst>
      <p:ext uri="{BB962C8B-B14F-4D97-AF65-F5344CB8AC3E}">
        <p14:creationId xmlns:p14="http://schemas.microsoft.com/office/powerpoint/2010/main" val="2970955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4999"/>
              </a:lnSpc>
              <a:spcAft>
                <a:spcPts val="800"/>
              </a:spcAft>
            </a:pPr>
            <a:r>
              <a:rPr lang="en-GB" b="1"/>
              <a:t>Excerpt from Framework Key Area 2.5.1</a:t>
            </a:r>
            <a:br>
              <a:rPr lang="en-GB"/>
            </a:br>
            <a:r>
              <a:rPr lang="en-GB"/>
              <a:t>Schools should engage with learners’ families to promote reading for pleasure by completing the below three mandatory actions:</a:t>
            </a:r>
          </a:p>
          <a:p>
            <a:pPr marL="171450" indent="-171450">
              <a:lnSpc>
                <a:spcPct val="114999"/>
              </a:lnSpc>
              <a:spcAft>
                <a:spcPts val="800"/>
              </a:spcAft>
              <a:buFont typeface="Arial" panose="020B0604020202020204" pitchFamily="34" charset="0"/>
              <a:buChar char="•"/>
            </a:pPr>
            <a:r>
              <a:rPr lang="en-GB"/>
              <a:t>Providing access to books to take home / encouraging families to join their local library for access to books,  </a:t>
            </a:r>
            <a:r>
              <a:rPr lang="en-GB" err="1"/>
              <a:t>ebooks</a:t>
            </a:r>
            <a:r>
              <a:rPr lang="en-GB"/>
              <a:t> and audiobooks </a:t>
            </a:r>
          </a:p>
          <a:p>
            <a:pPr marL="171450" indent="-171450">
              <a:lnSpc>
                <a:spcPct val="114999"/>
              </a:lnSpc>
              <a:spcAft>
                <a:spcPts val="800"/>
              </a:spcAft>
              <a:buFont typeface="Arial" panose="020B0604020202020204" pitchFamily="34" charset="0"/>
              <a:buChar char="•"/>
            </a:pPr>
            <a:r>
              <a:rPr lang="en-GB"/>
              <a:t>Communicating with families about the school’s reading projects and signposting to appropriate resources / setting fun reading challenges</a:t>
            </a:r>
          </a:p>
          <a:p>
            <a:pPr marL="171450" indent="-171450">
              <a:lnSpc>
                <a:spcPct val="114999"/>
              </a:lnSpc>
              <a:spcAft>
                <a:spcPts val="800"/>
              </a:spcAft>
              <a:buFont typeface="Arial" panose="020B0604020202020204" pitchFamily="34" charset="0"/>
              <a:buChar char="•"/>
            </a:pPr>
            <a:r>
              <a:rPr lang="en-GB" b="1"/>
              <a:t>Primary only</a:t>
            </a:r>
            <a:r>
              <a:rPr lang="en-GB"/>
              <a:t> – making the most of the P1 Bookbug Family Bag and Read, Write Count initiatives by sharing resources and  encouraging the use of the bags at home.</a:t>
            </a:r>
          </a:p>
          <a:p>
            <a:pPr marL="457200">
              <a:lnSpc>
                <a:spcPct val="114999"/>
              </a:lnSpc>
              <a:spcAft>
                <a:spcPts val="800"/>
              </a:spcAft>
            </a:pPr>
            <a:r>
              <a:rPr lang="en-GB"/>
              <a:t> </a:t>
            </a:r>
          </a:p>
          <a:p>
            <a:endParaRPr lang="en-GB"/>
          </a:p>
          <a:p>
            <a:endParaRPr lang="en-US">
              <a:cs typeface="Calibri"/>
            </a:endParaRPr>
          </a:p>
        </p:txBody>
      </p:sp>
      <p:sp>
        <p:nvSpPr>
          <p:cNvPr id="4" name="Slide Number Placeholder 3"/>
          <p:cNvSpPr>
            <a:spLocks noGrp="1"/>
          </p:cNvSpPr>
          <p:nvPr>
            <p:ph type="sldNum" sz="quarter" idx="5"/>
          </p:nvPr>
        </p:nvSpPr>
        <p:spPr/>
        <p:txBody>
          <a:bodyPr/>
          <a:lstStyle/>
          <a:p>
            <a:fld id="{1C5DA2F7-7A54-438F-A43C-B983911BEE1D}" type="slidenum">
              <a:t>13</a:t>
            </a:fld>
            <a:endParaRPr lang="en-US"/>
          </a:p>
        </p:txBody>
      </p:sp>
    </p:spTree>
    <p:extLst>
      <p:ext uri="{BB962C8B-B14F-4D97-AF65-F5344CB8AC3E}">
        <p14:creationId xmlns:p14="http://schemas.microsoft.com/office/powerpoint/2010/main" val="1510530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4999"/>
              </a:lnSpc>
              <a:spcAft>
                <a:spcPts val="800"/>
              </a:spcAft>
            </a:pPr>
            <a:r>
              <a:rPr lang="en-GB" b="1" dirty="0"/>
              <a:t>Excerpt from Framework Key Area 3.2.1</a:t>
            </a:r>
            <a:br>
              <a:rPr lang="en-GB" dirty="0"/>
            </a:br>
            <a:r>
              <a:rPr lang="en-GB" dirty="0"/>
              <a:t>Schools should reward the progress of individual learners in one of the below ways, or in another way that suits their setting: </a:t>
            </a:r>
            <a:endParaRPr lang="en-US" dirty="0"/>
          </a:p>
          <a:p>
            <a:pPr marL="171450" indent="-171450">
              <a:lnSpc>
                <a:spcPct val="114999"/>
              </a:lnSpc>
              <a:spcAft>
                <a:spcPts val="800"/>
              </a:spcAft>
              <a:buFont typeface="Arial" panose="020B0604020202020204" pitchFamily="34" charset="0"/>
              <a:buChar char="•"/>
            </a:pPr>
            <a:r>
              <a:rPr lang="en-GB" dirty="0"/>
              <a:t>Presenting certificates</a:t>
            </a:r>
            <a:endParaRPr lang="en-US" dirty="0"/>
          </a:p>
          <a:p>
            <a:pPr marL="171450" indent="-171450">
              <a:lnSpc>
                <a:spcPct val="114999"/>
              </a:lnSpc>
              <a:spcAft>
                <a:spcPts val="800"/>
              </a:spcAft>
              <a:buFont typeface="Arial" panose="020B0604020202020204" pitchFamily="34" charset="0"/>
              <a:buChar char="•"/>
            </a:pPr>
            <a:r>
              <a:rPr lang="en-GB" dirty="0"/>
              <a:t>Awarding small prizes such as bookmarks, stickers etc.</a:t>
            </a:r>
            <a:endParaRPr lang="en-US" dirty="0"/>
          </a:p>
          <a:p>
            <a:pPr marL="171450" indent="-171450">
              <a:lnSpc>
                <a:spcPct val="114999"/>
              </a:lnSpc>
              <a:spcAft>
                <a:spcPts val="800"/>
              </a:spcAft>
              <a:buFont typeface="Arial" panose="020B0604020202020204" pitchFamily="34" charset="0"/>
              <a:buChar char="•"/>
            </a:pPr>
            <a:r>
              <a:rPr lang="en-GB" dirty="0"/>
              <a:t>Awarding points through the school's individual rewards system</a:t>
            </a:r>
            <a:endParaRPr lang="en-US" dirty="0"/>
          </a:p>
          <a:p>
            <a:r>
              <a:rPr lang="en-GB" dirty="0"/>
              <a:t>Having class / school awards to recognise effort, e.g. 'reader of the week' or 'reader who has made the most recommendations' etc.</a:t>
            </a:r>
            <a:endParaRPr lang="en-US" dirty="0"/>
          </a:p>
        </p:txBody>
      </p:sp>
      <p:sp>
        <p:nvSpPr>
          <p:cNvPr id="4" name="Slide Number Placeholder 3"/>
          <p:cNvSpPr>
            <a:spLocks noGrp="1"/>
          </p:cNvSpPr>
          <p:nvPr>
            <p:ph type="sldNum" sz="quarter" idx="5"/>
          </p:nvPr>
        </p:nvSpPr>
        <p:spPr/>
        <p:txBody>
          <a:bodyPr/>
          <a:lstStyle/>
          <a:p>
            <a:fld id="{1C5DA2F7-7A54-438F-A43C-B983911BEE1D}" type="slidenum">
              <a:t>14</a:t>
            </a:fld>
            <a:endParaRPr lang="en-US"/>
          </a:p>
        </p:txBody>
      </p:sp>
    </p:spTree>
    <p:extLst>
      <p:ext uri="{BB962C8B-B14F-4D97-AF65-F5344CB8AC3E}">
        <p14:creationId xmlns:p14="http://schemas.microsoft.com/office/powerpoint/2010/main" val="3394284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1.2 Leadership of Learning</a:t>
            </a:r>
            <a:endParaRPr lang="en-GB" b="1">
              <a:cs typeface="Calibri"/>
            </a:endParaRPr>
          </a:p>
          <a:p>
            <a:r>
              <a:rPr lang="en-GB" b="1"/>
              <a:t>Framework Key Area 1.2.1 – Reading Leadership Group</a:t>
            </a:r>
            <a:endParaRPr lang="en-GB" b="1">
              <a:cs typeface="Calibri"/>
            </a:endParaRPr>
          </a:p>
          <a:p>
            <a:r>
              <a:rPr lang="en-GB"/>
              <a:t>The leadership group </a:t>
            </a:r>
            <a:r>
              <a:rPr lang="en-GB" b="1"/>
              <a:t>must</a:t>
            </a:r>
            <a:r>
              <a:rPr lang="en-GB"/>
              <a:t>:</a:t>
            </a:r>
            <a:endParaRPr lang="en-US"/>
          </a:p>
          <a:p>
            <a:pPr marL="171450" indent="-171450">
              <a:buFont typeface="Arial" panose="020B0604020202020204" pitchFamily="34" charset="0"/>
              <a:buChar char="•"/>
            </a:pPr>
            <a:r>
              <a:rPr lang="en-GB"/>
              <a:t>Include learners and the school librarian, if the school has one. It can also include teachers, support staff and Senior Management Team</a:t>
            </a:r>
            <a:endParaRPr lang="en-US"/>
          </a:p>
          <a:p>
            <a:pPr marL="171450" indent="-171450">
              <a:buFont typeface="Arial" panose="020B0604020202020204" pitchFamily="34" charset="0"/>
              <a:buChar char="•"/>
            </a:pPr>
            <a:r>
              <a:rPr lang="en-GB"/>
              <a:t>Meet regularly to discuss and implement plans </a:t>
            </a:r>
            <a:endParaRPr lang="en-US"/>
          </a:p>
          <a:p>
            <a:endParaRPr lang="en-US">
              <a:cs typeface="Calibri"/>
            </a:endParaRPr>
          </a:p>
        </p:txBody>
      </p:sp>
      <p:sp>
        <p:nvSpPr>
          <p:cNvPr id="4" name="Slide Number Placeholder 3"/>
          <p:cNvSpPr>
            <a:spLocks noGrp="1"/>
          </p:cNvSpPr>
          <p:nvPr>
            <p:ph type="sldNum" sz="quarter" idx="5"/>
          </p:nvPr>
        </p:nvSpPr>
        <p:spPr/>
        <p:txBody>
          <a:bodyPr/>
          <a:lstStyle/>
          <a:p>
            <a:fld id="{1C5DA2F7-7A54-438F-A43C-B983911BEE1D}" type="slidenum">
              <a:t>4</a:t>
            </a:fld>
            <a:endParaRPr lang="en-US"/>
          </a:p>
        </p:txBody>
      </p:sp>
    </p:spTree>
    <p:extLst>
      <p:ext uri="{BB962C8B-B14F-4D97-AF65-F5344CB8AC3E}">
        <p14:creationId xmlns:p14="http://schemas.microsoft.com/office/powerpoint/2010/main" val="4039635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cs typeface="Calibri"/>
              </a:rPr>
              <a:t>Framework Key Area 1.2.1 continued</a:t>
            </a:r>
          </a:p>
          <a:p>
            <a:endParaRPr lang="en-US">
              <a:cs typeface="Calibri"/>
            </a:endParaRPr>
          </a:p>
        </p:txBody>
      </p:sp>
      <p:sp>
        <p:nvSpPr>
          <p:cNvPr id="4" name="Slide Number Placeholder 3"/>
          <p:cNvSpPr>
            <a:spLocks noGrp="1"/>
          </p:cNvSpPr>
          <p:nvPr>
            <p:ph type="sldNum" sz="quarter" idx="5"/>
          </p:nvPr>
        </p:nvSpPr>
        <p:spPr/>
        <p:txBody>
          <a:bodyPr/>
          <a:lstStyle/>
          <a:p>
            <a:fld id="{1C5DA2F7-7A54-438F-A43C-B983911BEE1D}" type="slidenum">
              <a:t>5</a:t>
            </a:fld>
            <a:endParaRPr lang="en-US"/>
          </a:p>
        </p:txBody>
      </p:sp>
    </p:spTree>
    <p:extLst>
      <p:ext uri="{BB962C8B-B14F-4D97-AF65-F5344CB8AC3E}">
        <p14:creationId xmlns:p14="http://schemas.microsoft.com/office/powerpoint/2010/main" val="2798523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Excerpt from Framework Key Area 1.2.2</a:t>
            </a:r>
            <a:br>
              <a:rPr lang="en-GB">
                <a:cs typeface="+mn-lt"/>
              </a:rPr>
            </a:br>
            <a:r>
              <a:rPr lang="en-GB"/>
              <a:t>Learners should act as reading role models in one of the below ways, or in another way that suits their setting:</a:t>
            </a:r>
            <a:endParaRPr lang="en-US"/>
          </a:p>
          <a:p>
            <a:pPr marL="171450" indent="-171450">
              <a:buFont typeface="Arial" panose="020B0604020202020204" pitchFamily="34" charset="0"/>
              <a:buChar char="•"/>
            </a:pPr>
            <a:r>
              <a:rPr lang="en-GB"/>
              <a:t>Wearing ‘Ask me what I’m reading’ badges / lanyards</a:t>
            </a:r>
            <a:endParaRPr lang="en-US"/>
          </a:p>
          <a:p>
            <a:pPr marL="171450" indent="-171450">
              <a:buFont typeface="Arial" panose="020B0604020202020204" pitchFamily="34" charset="0"/>
              <a:buChar char="•"/>
            </a:pPr>
            <a:r>
              <a:rPr lang="en-GB"/>
              <a:t>Talking about books they’ve read in assembly / at whole-school occasions</a:t>
            </a:r>
            <a:endParaRPr lang="en-US"/>
          </a:p>
          <a:p>
            <a:pPr marL="171450" indent="-171450">
              <a:buFont typeface="Arial" panose="020B0604020202020204" pitchFamily="34" charset="0"/>
              <a:buChar char="•"/>
            </a:pPr>
            <a:r>
              <a:rPr lang="en-GB"/>
              <a:t>Creating learner-led recommendation lists for display</a:t>
            </a:r>
            <a:endParaRPr lang="en-US"/>
          </a:p>
          <a:p>
            <a:pPr marL="171450" indent="-171450">
              <a:buFont typeface="Arial" panose="020B0604020202020204" pitchFamily="34" charset="0"/>
              <a:buChar char="•"/>
            </a:pPr>
            <a:r>
              <a:rPr lang="en-GB"/>
              <a:t>Making learner-led shelf labels or signs</a:t>
            </a:r>
            <a:endParaRPr lang="en-US"/>
          </a:p>
          <a:p>
            <a:pPr marL="171450" indent="-171450">
              <a:buFont typeface="Arial" panose="020B0604020202020204" pitchFamily="34" charset="0"/>
              <a:buChar char="•"/>
            </a:pPr>
            <a:r>
              <a:rPr lang="en-GB"/>
              <a:t>Putting recommendation notes / bookmarks in books</a:t>
            </a:r>
            <a:endParaRPr lang="en-US"/>
          </a:p>
          <a:p>
            <a:pPr marL="171450" indent="-171450">
              <a:buFont typeface="Arial" panose="020B0604020202020204" pitchFamily="34" charset="0"/>
              <a:buChar char="•"/>
            </a:pPr>
            <a:r>
              <a:rPr lang="en-GB"/>
              <a:t>Making recommendation videos</a:t>
            </a:r>
            <a:endParaRPr lang="en-US"/>
          </a:p>
          <a:p>
            <a:pPr marL="171450" indent="-171450">
              <a:buFont typeface="Arial" panose="020B0604020202020204" pitchFamily="34" charset="0"/>
              <a:buChar char="•"/>
            </a:pPr>
            <a:r>
              <a:rPr lang="en-GB"/>
              <a:t>Making book trailers / vlogs</a:t>
            </a:r>
            <a:endParaRPr lang="en-US"/>
          </a:p>
          <a:p>
            <a:pPr marL="171450" indent="-171450">
              <a:buFont typeface="Arial" panose="020B0604020202020204" pitchFamily="34" charset="0"/>
              <a:buChar char="•"/>
            </a:pPr>
            <a:r>
              <a:rPr lang="en-GB"/>
              <a:t>Making learner-led book lists for staff</a:t>
            </a:r>
            <a:endParaRPr lang="en-US"/>
          </a:p>
          <a:p>
            <a:r>
              <a:rPr lang="en-GB"/>
              <a:t> </a:t>
            </a:r>
            <a:endParaRPr lang="en-US"/>
          </a:p>
          <a:p>
            <a:pPr>
              <a:lnSpc>
                <a:spcPct val="114999"/>
              </a:lnSpc>
              <a:spcAft>
                <a:spcPts val="800"/>
              </a:spcAft>
            </a:pPr>
            <a:r>
              <a:rPr lang="en-GB" b="1"/>
              <a:t>Excerpt from Framework Key Area 1.2.3</a:t>
            </a:r>
            <a:br>
              <a:rPr lang="en-GB">
                <a:cs typeface="+mn-lt"/>
              </a:rPr>
            </a:br>
            <a:r>
              <a:rPr lang="en-GB"/>
              <a:t>Staff should act as reading role models in one of the below ways, or in another way that suits their setting:</a:t>
            </a:r>
          </a:p>
          <a:p>
            <a:pPr marL="171450" indent="-171450">
              <a:lnSpc>
                <a:spcPct val="114999"/>
              </a:lnSpc>
              <a:spcAft>
                <a:spcPts val="800"/>
              </a:spcAft>
              <a:buFont typeface="Arial" panose="020B0604020202020204" pitchFamily="34" charset="0"/>
              <a:buChar char="•"/>
            </a:pPr>
            <a:r>
              <a:rPr lang="en-GB"/>
              <a:t>Displaying signs</a:t>
            </a:r>
            <a:endParaRPr lang="en-US"/>
          </a:p>
          <a:p>
            <a:pPr marL="171450" indent="-171450">
              <a:lnSpc>
                <a:spcPct val="114999"/>
              </a:lnSpc>
              <a:spcAft>
                <a:spcPts val="800"/>
              </a:spcAft>
              <a:buFont typeface="Arial" panose="020B0604020202020204" pitchFamily="34" charset="0"/>
              <a:buChar char="•"/>
            </a:pPr>
            <a:r>
              <a:rPr lang="en-GB"/>
              <a:t>Wearing lanyards or badges</a:t>
            </a:r>
            <a:endParaRPr lang="en-US"/>
          </a:p>
          <a:p>
            <a:pPr marL="171450" indent="-171450">
              <a:lnSpc>
                <a:spcPct val="114999"/>
              </a:lnSpc>
              <a:spcAft>
                <a:spcPts val="800"/>
              </a:spcAft>
              <a:buFont typeface="Arial" panose="020B0604020202020204" pitchFamily="34" charset="0"/>
              <a:buChar char="•"/>
            </a:pPr>
            <a:r>
              <a:rPr lang="en-GB"/>
              <a:t>Talking about books they’ve read in assembly / at whole-school occasions</a:t>
            </a:r>
            <a:endParaRPr lang="en-US"/>
          </a:p>
          <a:p>
            <a:pPr marL="171450" indent="-171450">
              <a:lnSpc>
                <a:spcPct val="114999"/>
              </a:lnSpc>
              <a:spcAft>
                <a:spcPts val="800"/>
              </a:spcAft>
              <a:buFont typeface="Arial" panose="020B0604020202020204" pitchFamily="34" charset="0"/>
              <a:buChar char="•"/>
            </a:pPr>
            <a:r>
              <a:rPr lang="en-GB"/>
              <a:t>Giving learners opportunities to see them reading</a:t>
            </a:r>
            <a:endParaRPr lang="en-US"/>
          </a:p>
          <a:p>
            <a:pPr marL="171450" indent="-171450">
              <a:lnSpc>
                <a:spcPct val="114999"/>
              </a:lnSpc>
              <a:spcAft>
                <a:spcPts val="800"/>
              </a:spcAft>
              <a:buFont typeface="Arial" panose="020B0604020202020204" pitchFamily="34" charset="0"/>
              <a:buChar char="•"/>
            </a:pPr>
            <a:r>
              <a:rPr lang="en-GB"/>
              <a:t>Having 'guess the reader' displays with photos of staff favourite books / bookshelves</a:t>
            </a:r>
            <a:endParaRPr lang="en-US"/>
          </a:p>
          <a:p>
            <a:pPr marL="171450" indent="-171450">
              <a:lnSpc>
                <a:spcPct val="114999"/>
              </a:lnSpc>
              <a:spcAft>
                <a:spcPts val="800"/>
              </a:spcAft>
              <a:buFont typeface="Arial" panose="020B0604020202020204" pitchFamily="34" charset="0"/>
              <a:buChar char="•"/>
            </a:pPr>
            <a:r>
              <a:rPr lang="en-GB"/>
              <a:t>Taking part in social media reading challenges, e.g. 'post a photo of your reading lunch’</a:t>
            </a:r>
            <a:endParaRPr lang="en-US"/>
          </a:p>
          <a:p>
            <a:pPr marL="171450" indent="-171450">
              <a:lnSpc>
                <a:spcPct val="114999"/>
              </a:lnSpc>
              <a:spcAft>
                <a:spcPts val="800"/>
              </a:spcAft>
              <a:buFont typeface="Arial" panose="020B0604020202020204" pitchFamily="34" charset="0"/>
              <a:buChar char="•"/>
            </a:pPr>
            <a:r>
              <a:rPr lang="en-GB"/>
              <a:t>Sharing book recommendation videos</a:t>
            </a:r>
            <a:endParaRPr lang="en-US"/>
          </a:p>
          <a:p>
            <a:endParaRPr lang="en-GB"/>
          </a:p>
          <a:p>
            <a:endParaRPr lang="en-GB">
              <a:cs typeface="Calibri"/>
            </a:endParaRPr>
          </a:p>
        </p:txBody>
      </p:sp>
      <p:sp>
        <p:nvSpPr>
          <p:cNvPr id="4" name="Slide Number Placeholder 3"/>
          <p:cNvSpPr>
            <a:spLocks noGrp="1"/>
          </p:cNvSpPr>
          <p:nvPr>
            <p:ph type="sldNum" sz="quarter" idx="5"/>
          </p:nvPr>
        </p:nvSpPr>
        <p:spPr/>
        <p:txBody>
          <a:bodyPr/>
          <a:lstStyle/>
          <a:p>
            <a:fld id="{1C5DA2F7-7A54-438F-A43C-B983911BEE1D}" type="slidenum">
              <a:t>7</a:t>
            </a:fld>
            <a:endParaRPr lang="en-US"/>
          </a:p>
        </p:txBody>
      </p:sp>
    </p:spTree>
    <p:extLst>
      <p:ext uri="{BB962C8B-B14F-4D97-AF65-F5344CB8AC3E}">
        <p14:creationId xmlns:p14="http://schemas.microsoft.com/office/powerpoint/2010/main" val="3062051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Excerpt from Framework Key Area 1.3.2</a:t>
            </a:r>
            <a:endParaRPr lang="en-US" b="1"/>
          </a:p>
          <a:p>
            <a:pPr>
              <a:lnSpc>
                <a:spcPct val="114999"/>
              </a:lnSpc>
              <a:spcAft>
                <a:spcPts val="800"/>
              </a:spcAft>
            </a:pPr>
            <a:r>
              <a:rPr lang="en-GB"/>
              <a:t>Schools should provide appealing and relaxing reading areas in collaboration with learners, and use displays to promote reading in one of the below ways, or in another way that suits their setting:</a:t>
            </a:r>
            <a:endParaRPr lang="en-US"/>
          </a:p>
          <a:p>
            <a:pPr marL="171450" indent="-171450">
              <a:lnSpc>
                <a:spcPct val="114999"/>
              </a:lnSpc>
              <a:spcAft>
                <a:spcPts val="800"/>
              </a:spcAft>
              <a:buFont typeface="Arial" panose="020B0604020202020204" pitchFamily="34" charset="0"/>
              <a:buChar char="•"/>
            </a:pPr>
            <a:r>
              <a:rPr lang="en-GB"/>
              <a:t>Having appealing reading areas throughout the school, </a:t>
            </a:r>
            <a:r>
              <a:rPr lang="en-GB" err="1"/>
              <a:t>eg.</a:t>
            </a:r>
            <a:r>
              <a:rPr lang="en-GB"/>
              <a:t> in shared spaces / corridors / within your school library area</a:t>
            </a:r>
            <a:endParaRPr lang="en-US"/>
          </a:p>
          <a:p>
            <a:pPr marL="171450" indent="-171450">
              <a:lnSpc>
                <a:spcPct val="114999"/>
              </a:lnSpc>
              <a:spcAft>
                <a:spcPts val="800"/>
              </a:spcAft>
              <a:buFont typeface="Arial" panose="020B0604020202020204" pitchFamily="34" charset="0"/>
              <a:buChar char="•"/>
            </a:pPr>
            <a:r>
              <a:rPr lang="en-GB"/>
              <a:t>Creating classroom book corners / reading areas designed by learners (possibly as part of an enterprise project)</a:t>
            </a:r>
            <a:endParaRPr lang="en-US"/>
          </a:p>
          <a:p>
            <a:pPr marL="171450" indent="-171450">
              <a:lnSpc>
                <a:spcPct val="114999"/>
              </a:lnSpc>
              <a:spcAft>
                <a:spcPts val="800"/>
              </a:spcAft>
              <a:buFont typeface="Arial" panose="020B0604020202020204" pitchFamily="34" charset="0"/>
              <a:buChar char="•"/>
            </a:pPr>
            <a:r>
              <a:rPr lang="en-GB"/>
              <a:t>Providing learners with cushions / encouraging them to turn over their chairs and relax when they're reading</a:t>
            </a:r>
            <a:endParaRPr lang="en-US"/>
          </a:p>
          <a:p>
            <a:pPr marL="171450" indent="-171450">
              <a:lnSpc>
                <a:spcPct val="114999"/>
              </a:lnSpc>
              <a:spcAft>
                <a:spcPts val="800"/>
              </a:spcAft>
              <a:buFont typeface="Arial" panose="020B0604020202020204" pitchFamily="34" charset="0"/>
              <a:buChar char="•"/>
            </a:pPr>
            <a:r>
              <a:rPr lang="en-GB"/>
              <a:t>Creating themed book displays</a:t>
            </a:r>
            <a:endParaRPr lang="en-US"/>
          </a:p>
          <a:p>
            <a:pPr marL="171450" indent="-171450">
              <a:lnSpc>
                <a:spcPct val="114999"/>
              </a:lnSpc>
              <a:spcAft>
                <a:spcPts val="800"/>
              </a:spcAft>
              <a:buFont typeface="Arial" panose="020B0604020202020204" pitchFamily="34" charset="0"/>
              <a:buChar char="•"/>
            </a:pPr>
            <a:r>
              <a:rPr lang="en-GB"/>
              <a:t>Displaying new book suggestions, e.g. 'Hot Books' / '</a:t>
            </a:r>
            <a:r>
              <a:rPr lang="en-GB" err="1"/>
              <a:t>Bookflix</a:t>
            </a:r>
            <a:r>
              <a:rPr lang="en-GB"/>
              <a:t>’</a:t>
            </a:r>
            <a:endParaRPr lang="en-US"/>
          </a:p>
          <a:p>
            <a:pPr marL="171450" indent="-171450">
              <a:lnSpc>
                <a:spcPct val="114999"/>
              </a:lnSpc>
              <a:spcAft>
                <a:spcPts val="800"/>
              </a:spcAft>
              <a:buFont typeface="Arial" panose="020B0604020202020204" pitchFamily="34" charset="0"/>
              <a:buChar char="•"/>
            </a:pPr>
            <a:r>
              <a:rPr lang="en-GB"/>
              <a:t>Having displays about the power of reading</a:t>
            </a:r>
            <a:endParaRPr lang="en-US"/>
          </a:p>
          <a:p>
            <a:endParaRPr lang="en-GB"/>
          </a:p>
          <a:p>
            <a:endParaRPr lang="en-US">
              <a:cs typeface="Calibri"/>
            </a:endParaRPr>
          </a:p>
        </p:txBody>
      </p:sp>
      <p:sp>
        <p:nvSpPr>
          <p:cNvPr id="4" name="Slide Number Placeholder 3"/>
          <p:cNvSpPr>
            <a:spLocks noGrp="1"/>
          </p:cNvSpPr>
          <p:nvPr>
            <p:ph type="sldNum" sz="quarter" idx="5"/>
          </p:nvPr>
        </p:nvSpPr>
        <p:spPr/>
        <p:txBody>
          <a:bodyPr/>
          <a:lstStyle/>
          <a:p>
            <a:fld id="{1C5DA2F7-7A54-438F-A43C-B983911BEE1D}" type="slidenum">
              <a:t>8</a:t>
            </a:fld>
            <a:endParaRPr lang="en-US"/>
          </a:p>
        </p:txBody>
      </p:sp>
    </p:spTree>
    <p:extLst>
      <p:ext uri="{BB962C8B-B14F-4D97-AF65-F5344CB8AC3E}">
        <p14:creationId xmlns:p14="http://schemas.microsoft.com/office/powerpoint/2010/main" val="3170681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4999"/>
              </a:lnSpc>
              <a:spcAft>
                <a:spcPts val="800"/>
              </a:spcAft>
            </a:pPr>
            <a:r>
              <a:rPr lang="en-GB" b="1"/>
              <a:t>Excerpt from Framework Key Area 1.5.1</a:t>
            </a:r>
            <a:br>
              <a:rPr lang="en-GB"/>
            </a:br>
            <a:r>
              <a:rPr lang="en-GB"/>
              <a:t>Schools should make sure that learners have access to contemporary and diverse reading materials relevant to their needs, interests and experiences by completing the below four mandatory actions:</a:t>
            </a:r>
          </a:p>
          <a:p>
            <a:pPr marL="171450" indent="-171450">
              <a:lnSpc>
                <a:spcPct val="114999"/>
              </a:lnSpc>
              <a:spcAft>
                <a:spcPts val="800"/>
              </a:spcAft>
              <a:buFont typeface="Arial" panose="020B0604020202020204" pitchFamily="34" charset="0"/>
              <a:buChar char="•"/>
            </a:pPr>
            <a:r>
              <a:rPr lang="en-GB"/>
              <a:t>Providing learners with access to a school or public library ­­– this could take the form of class / group book boxes or a 'personal shopping experience' using library catalogues</a:t>
            </a:r>
            <a:endParaRPr lang="en-US"/>
          </a:p>
          <a:p>
            <a:pPr marL="171450" indent="-171450">
              <a:lnSpc>
                <a:spcPct val="114999"/>
              </a:lnSpc>
              <a:spcAft>
                <a:spcPts val="800"/>
              </a:spcAft>
              <a:buFont typeface="Arial" panose="020B0604020202020204" pitchFamily="34" charset="0"/>
              <a:buChar char="•"/>
            </a:pPr>
            <a:r>
              <a:rPr lang="en-GB"/>
              <a:t>Involving learners in the selection of books and other reading materials </a:t>
            </a:r>
            <a:endParaRPr lang="en-US"/>
          </a:p>
          <a:p>
            <a:pPr marL="171450" indent="-171450">
              <a:lnSpc>
                <a:spcPct val="114999"/>
              </a:lnSpc>
              <a:spcAft>
                <a:spcPts val="800"/>
              </a:spcAft>
              <a:buFont typeface="Arial" panose="020B0604020202020204" pitchFamily="34" charset="0"/>
              <a:buChar char="•"/>
            </a:pPr>
            <a:r>
              <a:rPr lang="en-GB"/>
              <a:t>Regularly updating books and other reading materials to ensure they are contemporary, diverse and relevant to the needs, interests and experiences of learners</a:t>
            </a:r>
            <a:endParaRPr lang="en-US"/>
          </a:p>
          <a:p>
            <a:pPr marL="171450" indent="-171450">
              <a:lnSpc>
                <a:spcPct val="114999"/>
              </a:lnSpc>
              <a:spcAft>
                <a:spcPts val="800"/>
              </a:spcAft>
              <a:buFont typeface="Arial" panose="020B0604020202020204" pitchFamily="34" charset="0"/>
              <a:buChar char="•"/>
            </a:pPr>
            <a:r>
              <a:rPr lang="en-GB"/>
              <a:t>Encouraging learners to broaden their reading experience through a wide variety of genres</a:t>
            </a:r>
            <a:endParaRPr lang="en-US"/>
          </a:p>
          <a:p>
            <a:endParaRPr lang="en-GB"/>
          </a:p>
          <a:p>
            <a:endParaRPr lang="en-GB"/>
          </a:p>
          <a:p>
            <a:endParaRPr lang="en-US">
              <a:cs typeface="Calibri"/>
            </a:endParaRPr>
          </a:p>
        </p:txBody>
      </p:sp>
      <p:sp>
        <p:nvSpPr>
          <p:cNvPr id="4" name="Slide Number Placeholder 3"/>
          <p:cNvSpPr>
            <a:spLocks noGrp="1"/>
          </p:cNvSpPr>
          <p:nvPr>
            <p:ph type="sldNum" sz="quarter" idx="5"/>
          </p:nvPr>
        </p:nvSpPr>
        <p:spPr/>
        <p:txBody>
          <a:bodyPr/>
          <a:lstStyle/>
          <a:p>
            <a:fld id="{1C5DA2F7-7A54-438F-A43C-B983911BEE1D}" type="slidenum">
              <a:t>9</a:t>
            </a:fld>
            <a:endParaRPr lang="en-US"/>
          </a:p>
        </p:txBody>
      </p:sp>
    </p:spTree>
    <p:extLst>
      <p:ext uri="{BB962C8B-B14F-4D97-AF65-F5344CB8AC3E}">
        <p14:creationId xmlns:p14="http://schemas.microsoft.com/office/powerpoint/2010/main" val="3433736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4999"/>
              </a:lnSpc>
              <a:spcAft>
                <a:spcPts val="800"/>
              </a:spcAft>
            </a:pPr>
            <a:r>
              <a:rPr lang="en-GB" b="1"/>
              <a:t>Excerpt from Framework Key Area 2.2.1</a:t>
            </a:r>
          </a:p>
          <a:p>
            <a:pPr>
              <a:lnSpc>
                <a:spcPct val="114999"/>
              </a:lnSpc>
              <a:spcAft>
                <a:spcPts val="800"/>
              </a:spcAft>
            </a:pPr>
            <a:r>
              <a:rPr lang="en-GB"/>
              <a:t>Schools should ensure that all learners have regular time to read texts of their own choosing in one of the below ways, or in another way that suits their setting:</a:t>
            </a:r>
          </a:p>
          <a:p>
            <a:pPr marL="171450" indent="-171450">
              <a:lnSpc>
                <a:spcPct val="114999"/>
              </a:lnSpc>
              <a:spcAft>
                <a:spcPts val="800"/>
              </a:spcAft>
              <a:buFont typeface="Arial" panose="020B0604020202020204" pitchFamily="34" charset="0"/>
              <a:buChar char="•"/>
            </a:pPr>
            <a:r>
              <a:rPr lang="en-GB"/>
              <a:t>Having regular reading at registration / transition times / other times as appropriate</a:t>
            </a:r>
            <a:endParaRPr lang="en-US"/>
          </a:p>
          <a:p>
            <a:pPr marL="171450" indent="-171450">
              <a:lnSpc>
                <a:spcPct val="114999"/>
              </a:lnSpc>
              <a:spcAft>
                <a:spcPts val="800"/>
              </a:spcAft>
              <a:buFont typeface="Arial" panose="020B0604020202020204" pitchFamily="34" charset="0"/>
              <a:buChar char="•"/>
            </a:pPr>
            <a:r>
              <a:rPr lang="en-GB"/>
              <a:t>Holding spontaneous DEAR time (Drop Everything and Read) </a:t>
            </a:r>
            <a:endParaRPr lang="en-US"/>
          </a:p>
          <a:p>
            <a:pPr marL="171450" indent="-171450">
              <a:lnSpc>
                <a:spcPct val="114999"/>
              </a:lnSpc>
              <a:spcAft>
                <a:spcPts val="800"/>
              </a:spcAft>
              <a:buFont typeface="Arial" panose="020B0604020202020204" pitchFamily="34" charset="0"/>
              <a:buChar char="•"/>
            </a:pPr>
            <a:r>
              <a:rPr lang="en-GB"/>
              <a:t>Including reading for pleasure time in home learning </a:t>
            </a:r>
            <a:endParaRPr lang="en-US"/>
          </a:p>
          <a:p>
            <a:endParaRPr lang="en-GB"/>
          </a:p>
          <a:p>
            <a:r>
              <a:rPr lang="en-GB" b="1"/>
              <a:t>Excerpt from Framework Key Area 2.3.1</a:t>
            </a:r>
            <a:endParaRPr lang="en-US" b="1"/>
          </a:p>
          <a:p>
            <a:pPr>
              <a:lnSpc>
                <a:spcPct val="114999"/>
              </a:lnSpc>
              <a:spcAft>
                <a:spcPts val="800"/>
              </a:spcAft>
            </a:pPr>
            <a:r>
              <a:rPr lang="en-GB"/>
              <a:t>At </a:t>
            </a:r>
            <a:r>
              <a:rPr lang="en-GB" b="1"/>
              <a:t>primary level</a:t>
            </a:r>
            <a:r>
              <a:rPr lang="en-GB"/>
              <a:t> schools should complete the below mandatory action:</a:t>
            </a:r>
            <a:endParaRPr lang="en-US"/>
          </a:p>
          <a:p>
            <a:pPr marL="171450" indent="-171450">
              <a:lnSpc>
                <a:spcPct val="114999"/>
              </a:lnSpc>
              <a:spcAft>
                <a:spcPts val="800"/>
              </a:spcAft>
              <a:buFont typeface="Arial" panose="020B0604020202020204" pitchFamily="34" charset="0"/>
              <a:buChar char="•"/>
            </a:pPr>
            <a:r>
              <a:rPr lang="en-GB"/>
              <a:t>Class teachers to be routinely reading aloud to their class</a:t>
            </a:r>
          </a:p>
          <a:p>
            <a:pPr marL="0" indent="0">
              <a:lnSpc>
                <a:spcPct val="114999"/>
              </a:lnSpc>
              <a:spcAft>
                <a:spcPts val="800"/>
              </a:spcAft>
              <a:buFontTx/>
              <a:buNone/>
            </a:pPr>
            <a:endParaRPr lang="en-GB"/>
          </a:p>
          <a:p>
            <a:endParaRPr lang="en-US">
              <a:cs typeface="Calibri"/>
            </a:endParaRPr>
          </a:p>
        </p:txBody>
      </p:sp>
      <p:sp>
        <p:nvSpPr>
          <p:cNvPr id="4" name="Slide Number Placeholder 3"/>
          <p:cNvSpPr>
            <a:spLocks noGrp="1"/>
          </p:cNvSpPr>
          <p:nvPr>
            <p:ph type="sldNum" sz="quarter" idx="5"/>
          </p:nvPr>
        </p:nvSpPr>
        <p:spPr/>
        <p:txBody>
          <a:bodyPr/>
          <a:lstStyle/>
          <a:p>
            <a:fld id="{1C5DA2F7-7A54-438F-A43C-B983911BEE1D}" type="slidenum">
              <a:t>10</a:t>
            </a:fld>
            <a:endParaRPr lang="en-US"/>
          </a:p>
        </p:txBody>
      </p:sp>
    </p:spTree>
    <p:extLst>
      <p:ext uri="{BB962C8B-B14F-4D97-AF65-F5344CB8AC3E}">
        <p14:creationId xmlns:p14="http://schemas.microsoft.com/office/powerpoint/2010/main" val="4072774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4999"/>
              </a:lnSpc>
              <a:spcAft>
                <a:spcPts val="800"/>
              </a:spcAft>
            </a:pPr>
            <a:r>
              <a:rPr lang="en-GB" b="1" dirty="0"/>
              <a:t>Excerpt from Framework Key Area 2.3.2</a:t>
            </a:r>
            <a:br>
              <a:rPr lang="en-GB" dirty="0"/>
            </a:br>
            <a:r>
              <a:rPr lang="en-GB" dirty="0"/>
              <a:t>Staff should ensure they know about learners' interests and have regular conversations with them about their personal reading in one of the below ways, or in another way that suits their setting: </a:t>
            </a:r>
            <a:endParaRPr lang="en-US" dirty="0"/>
          </a:p>
          <a:p>
            <a:pPr marL="171450" indent="-171450">
              <a:lnSpc>
                <a:spcPct val="114999"/>
              </a:lnSpc>
              <a:spcAft>
                <a:spcPts val="800"/>
              </a:spcAft>
              <a:buFont typeface="Arial" panose="020B0604020202020204" pitchFamily="34" charset="0"/>
              <a:buChar char="•"/>
            </a:pPr>
            <a:r>
              <a:rPr lang="en-GB" dirty="0"/>
              <a:t>Chatting with individual learners during whole-class reading time / other times as appropriate</a:t>
            </a:r>
            <a:endParaRPr lang="en-US" dirty="0"/>
          </a:p>
          <a:p>
            <a:pPr marL="171450" indent="-171450">
              <a:lnSpc>
                <a:spcPct val="114999"/>
              </a:lnSpc>
              <a:spcAft>
                <a:spcPts val="800"/>
              </a:spcAft>
              <a:buFont typeface="Arial" panose="020B0604020202020204" pitchFamily="34" charset="0"/>
              <a:buChar char="•"/>
            </a:pPr>
            <a:r>
              <a:rPr lang="en-GB" dirty="0"/>
              <a:t>Using interest-based activities and follow-up discussions, </a:t>
            </a:r>
            <a:r>
              <a:rPr lang="en-GB" dirty="0" err="1"/>
              <a:t>eg.</a:t>
            </a:r>
            <a:r>
              <a:rPr lang="en-GB" dirty="0"/>
              <a:t> book quizzes, book genre tasting sessions</a:t>
            </a:r>
            <a:endParaRPr lang="en-US" dirty="0"/>
          </a:p>
          <a:p>
            <a:pPr marL="171450" indent="-171450">
              <a:lnSpc>
                <a:spcPct val="114999"/>
              </a:lnSpc>
              <a:spcAft>
                <a:spcPts val="800"/>
              </a:spcAft>
              <a:buFont typeface="Arial" panose="020B0604020202020204" pitchFamily="34" charset="0"/>
              <a:buChar char="•"/>
            </a:pPr>
            <a:r>
              <a:rPr lang="en-GB" dirty="0"/>
              <a:t>Supporting individual learners with strategies for choosing a book they might like during library periods</a:t>
            </a:r>
            <a:endParaRPr lang="en-US" dirty="0"/>
          </a:p>
          <a:p>
            <a:pPr marL="171450" indent="-171450">
              <a:lnSpc>
                <a:spcPct val="114999"/>
              </a:lnSpc>
              <a:spcAft>
                <a:spcPts val="800"/>
              </a:spcAft>
              <a:buFont typeface="Arial" panose="020B0604020202020204" pitchFamily="34" charset="0"/>
              <a:buChar char="•"/>
            </a:pPr>
            <a:r>
              <a:rPr lang="en-GB" dirty="0"/>
              <a:t>Providing regular reading recommendations for individual learners in line with their interests</a:t>
            </a:r>
            <a:endParaRPr lang="en-US" dirty="0"/>
          </a:p>
          <a:p>
            <a:endParaRPr lang="en-GB" dirty="0"/>
          </a:p>
          <a:p>
            <a:pPr>
              <a:lnSpc>
                <a:spcPct val="114999"/>
              </a:lnSpc>
              <a:spcAft>
                <a:spcPts val="800"/>
              </a:spcAft>
            </a:pPr>
            <a:r>
              <a:rPr lang="en-GB" b="1" dirty="0"/>
              <a:t>Excerpt from Framework Key Area 2.3.3</a:t>
            </a:r>
            <a:br>
              <a:rPr lang="en-GB" dirty="0">
                <a:cs typeface="+mn-lt"/>
              </a:rPr>
            </a:br>
            <a:r>
              <a:rPr lang="en-GB" dirty="0"/>
              <a:t>Schools should allocate time for all learners to chat about books with each other in one of the below ways, or in another way that suits their setting: </a:t>
            </a:r>
            <a:endParaRPr lang="en-US" dirty="0"/>
          </a:p>
          <a:p>
            <a:pPr marL="171450" indent="-171450">
              <a:lnSpc>
                <a:spcPct val="114999"/>
              </a:lnSpc>
              <a:spcAft>
                <a:spcPts val="800"/>
              </a:spcAft>
              <a:buFont typeface="Arial" panose="020B0604020202020204" pitchFamily="34" charset="0"/>
              <a:buChar char="•"/>
            </a:pPr>
            <a:r>
              <a:rPr lang="en-GB" dirty="0"/>
              <a:t>Having a set time for peer discussion following ERIC time / other times as appropriate</a:t>
            </a:r>
            <a:endParaRPr lang="en-US" dirty="0"/>
          </a:p>
          <a:p>
            <a:pPr marL="171450" indent="-171450">
              <a:lnSpc>
                <a:spcPct val="114999"/>
              </a:lnSpc>
              <a:spcAft>
                <a:spcPts val="800"/>
              </a:spcAft>
              <a:buFont typeface="Arial" panose="020B0604020202020204" pitchFamily="34" charset="0"/>
              <a:buChar char="•"/>
            </a:pPr>
            <a:r>
              <a:rPr lang="en-GB" dirty="0"/>
              <a:t>Introducing book speed-dating</a:t>
            </a:r>
            <a:endParaRPr lang="en-US" dirty="0"/>
          </a:p>
          <a:p>
            <a:pPr marL="171450" indent="-171450">
              <a:lnSpc>
                <a:spcPct val="114999"/>
              </a:lnSpc>
              <a:spcAft>
                <a:spcPts val="800"/>
              </a:spcAft>
              <a:buFont typeface="Arial" panose="020B0604020202020204" pitchFamily="34" charset="0"/>
              <a:buChar char="•"/>
            </a:pPr>
            <a:r>
              <a:rPr lang="en-GB" dirty="0"/>
              <a:t>Playing Book Jenga to spark conversations around books   </a:t>
            </a:r>
            <a:endParaRPr lang="en-US" dirty="0"/>
          </a:p>
          <a:p>
            <a:pPr marL="171450" indent="-171450">
              <a:lnSpc>
                <a:spcPct val="114999"/>
              </a:lnSpc>
              <a:spcAft>
                <a:spcPts val="800"/>
              </a:spcAft>
              <a:buFont typeface="Arial" panose="020B0604020202020204" pitchFamily="34" charset="0"/>
              <a:buChar char="•"/>
            </a:pPr>
            <a:r>
              <a:rPr lang="en-GB" dirty="0"/>
              <a:t>Pairing up learners to chat about what they are currently reading – this could include famous character duo cards to randomise pairings     </a:t>
            </a:r>
          </a:p>
          <a:p>
            <a:pPr marL="342900" indent="-342900">
              <a:lnSpc>
                <a:spcPct val="114999"/>
              </a:lnSpc>
              <a:spcAft>
                <a:spcPts val="800"/>
              </a:spcAft>
              <a:buFont typeface="Symbol,Sans-Serif"/>
              <a:buChar cha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Book Speed Dating:</a:t>
            </a:r>
            <a:r>
              <a:rPr lang="en-GB" baseline="0" dirty="0"/>
              <a:t> </a:t>
            </a:r>
            <a:r>
              <a:rPr lang="en-GB" sz="1200" b="0" i="0" u="none" strike="noStrike" noProof="0" dirty="0">
                <a:latin typeface="Arial"/>
                <a:cs typeface="Arial"/>
              </a:rPr>
              <a:t>Set out a number of different book stations. Everyone moves around, picks a book and spend a few minutes reading, before moving onto the next station. Jot down your first impressions of the book as you go, and whether you would like to keep reading.</a:t>
            </a:r>
          </a:p>
          <a:p>
            <a:pPr marL="0" indent="0">
              <a:lnSpc>
                <a:spcPct val="114999"/>
              </a:lnSpc>
              <a:spcAft>
                <a:spcPts val="800"/>
              </a:spcAft>
              <a:buFont typeface="Symbol,Sans-Serif"/>
              <a:buNone/>
            </a:pPr>
            <a:endParaRPr lang="en-US" dirty="0"/>
          </a:p>
        </p:txBody>
      </p:sp>
      <p:sp>
        <p:nvSpPr>
          <p:cNvPr id="4" name="Slide Number Placeholder 3"/>
          <p:cNvSpPr>
            <a:spLocks noGrp="1"/>
          </p:cNvSpPr>
          <p:nvPr>
            <p:ph type="sldNum" sz="quarter" idx="5"/>
          </p:nvPr>
        </p:nvSpPr>
        <p:spPr/>
        <p:txBody>
          <a:bodyPr/>
          <a:lstStyle/>
          <a:p>
            <a:fld id="{1C5DA2F7-7A54-438F-A43C-B983911BEE1D}" type="slidenum">
              <a:t>11</a:t>
            </a:fld>
            <a:endParaRPr lang="en-US"/>
          </a:p>
        </p:txBody>
      </p:sp>
    </p:spTree>
    <p:extLst>
      <p:ext uri="{BB962C8B-B14F-4D97-AF65-F5344CB8AC3E}">
        <p14:creationId xmlns:p14="http://schemas.microsoft.com/office/powerpoint/2010/main" val="4140917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4999"/>
              </a:lnSpc>
              <a:spcAft>
                <a:spcPts val="800"/>
              </a:spcAft>
            </a:pPr>
            <a:r>
              <a:rPr lang="en-GB" b="1" dirty="0"/>
              <a:t>Excerpt from Framework Key Area 2.3.4</a:t>
            </a:r>
            <a:br>
              <a:rPr lang="en-GB" dirty="0">
                <a:cs typeface="+mn-lt"/>
              </a:rPr>
            </a:br>
            <a:r>
              <a:rPr lang="en-GB" dirty="0"/>
              <a:t>Schools should allow all learners to respond to what they’re reading in a variety of engaging ways that best suit their needs in one of the below ways, or in another way that suits their setting:</a:t>
            </a:r>
            <a:endParaRPr lang="en-US" dirty="0"/>
          </a:p>
          <a:p>
            <a:pPr marL="171450" indent="-171450">
              <a:lnSpc>
                <a:spcPct val="114999"/>
              </a:lnSpc>
              <a:spcAft>
                <a:spcPts val="800"/>
              </a:spcAft>
              <a:buFont typeface="Arial" panose="020B0604020202020204" pitchFamily="34" charset="0"/>
              <a:buChar char="•"/>
            </a:pPr>
            <a:r>
              <a:rPr lang="en-GB" dirty="0"/>
              <a:t>Reading journal / drawing</a:t>
            </a:r>
            <a:endParaRPr lang="en-US" dirty="0"/>
          </a:p>
          <a:p>
            <a:pPr marL="171450" indent="-171450">
              <a:lnSpc>
                <a:spcPct val="114999"/>
              </a:lnSpc>
              <a:spcAft>
                <a:spcPts val="800"/>
              </a:spcAft>
              <a:buFont typeface="Arial" panose="020B0604020202020204" pitchFamily="34" charset="0"/>
              <a:buChar char="•"/>
            </a:pPr>
            <a:r>
              <a:rPr lang="en-GB" dirty="0"/>
              <a:t>Blog / vlog / book trailer</a:t>
            </a:r>
            <a:endParaRPr lang="en-US" dirty="0"/>
          </a:p>
          <a:p>
            <a:pPr marL="171450" indent="-171450">
              <a:lnSpc>
                <a:spcPct val="114999"/>
              </a:lnSpc>
              <a:spcAft>
                <a:spcPts val="800"/>
              </a:spcAft>
              <a:buFont typeface="Arial" panose="020B0604020202020204" pitchFamily="34" charset="0"/>
              <a:buChar char="•"/>
            </a:pPr>
            <a:r>
              <a:rPr lang="en-GB" dirty="0"/>
              <a:t>Social media post</a:t>
            </a:r>
            <a:endParaRPr lang="en-US" dirty="0"/>
          </a:p>
          <a:p>
            <a:pPr marL="171450" indent="-171450">
              <a:lnSpc>
                <a:spcPct val="114999"/>
              </a:lnSpc>
              <a:spcAft>
                <a:spcPts val="800"/>
              </a:spcAft>
              <a:buFont typeface="Arial" panose="020B0604020202020204" pitchFamily="34" charset="0"/>
              <a:buChar char="•"/>
            </a:pPr>
            <a:r>
              <a:rPr lang="en-GB" dirty="0"/>
              <a:t>Book review / recommendation for school newspaper / website</a:t>
            </a:r>
            <a:endParaRPr lang="en-US" dirty="0"/>
          </a:p>
          <a:p>
            <a:pPr marL="171450" indent="-171450">
              <a:lnSpc>
                <a:spcPct val="114999"/>
              </a:lnSpc>
              <a:spcAft>
                <a:spcPts val="800"/>
              </a:spcAft>
              <a:buFont typeface="Arial" panose="020B0604020202020204" pitchFamily="34" charset="0"/>
              <a:buChar char="•"/>
            </a:pPr>
            <a:r>
              <a:rPr lang="en-GB" dirty="0"/>
              <a:t>Creative writing piece</a:t>
            </a:r>
            <a:endParaRPr lang="en-US" dirty="0"/>
          </a:p>
          <a:p>
            <a:pPr marL="171450" indent="-171450">
              <a:lnSpc>
                <a:spcPct val="114999"/>
              </a:lnSpc>
              <a:spcAft>
                <a:spcPts val="800"/>
              </a:spcAft>
              <a:buFont typeface="Arial" panose="020B0604020202020204" pitchFamily="34" charset="0"/>
              <a:buChar char="•"/>
            </a:pPr>
            <a:r>
              <a:rPr lang="en-GB" dirty="0"/>
              <a:t>Use of expressive arts, </a:t>
            </a:r>
            <a:r>
              <a:rPr lang="en-GB" dirty="0" err="1"/>
              <a:t>eg.</a:t>
            </a:r>
            <a:r>
              <a:rPr lang="en-GB" dirty="0"/>
              <a:t> drama, music, dance etc.</a:t>
            </a:r>
            <a:endParaRPr lang="en-US" dirty="0"/>
          </a:p>
          <a:p>
            <a:pPr marL="171450" indent="-171450">
              <a:lnSpc>
                <a:spcPct val="114999"/>
              </a:lnSpc>
              <a:spcAft>
                <a:spcPts val="800"/>
              </a:spcAft>
              <a:buFont typeface="Arial" panose="020B0604020202020204" pitchFamily="34" charset="0"/>
              <a:buChar char="•"/>
            </a:pPr>
            <a:r>
              <a:rPr lang="en-GB" dirty="0"/>
              <a:t>Enterprise project, </a:t>
            </a:r>
            <a:r>
              <a:rPr lang="en-GB" dirty="0" err="1"/>
              <a:t>eg.</a:t>
            </a:r>
            <a:r>
              <a:rPr lang="en-GB" dirty="0"/>
              <a:t> creating a school recipe book based on favourite books</a:t>
            </a:r>
            <a:endParaRPr lang="en-US" dirty="0"/>
          </a:p>
          <a:p>
            <a:pPr>
              <a:lnSpc>
                <a:spcPct val="114999"/>
              </a:lnSpc>
              <a:spcAft>
                <a:spcPts val="800"/>
              </a:spcAft>
            </a:pPr>
            <a:br>
              <a:rPr lang="en-US" dirty="0">
                <a:cs typeface="+mn-lt"/>
              </a:rPr>
            </a:br>
            <a:r>
              <a:rPr lang="en-GB" b="1" dirty="0"/>
              <a:t>Excerpt from Framework Key Area 2.2.2</a:t>
            </a:r>
            <a:br>
              <a:rPr lang="en-GB" dirty="0">
                <a:cs typeface="+mn-lt"/>
              </a:rPr>
            </a:br>
            <a:r>
              <a:rPr lang="en-GB" dirty="0"/>
              <a:t>Schools should use book projects to inspire classes to read by completing the below mandatory action:</a:t>
            </a:r>
            <a:endParaRPr lang="en-US" dirty="0"/>
          </a:p>
          <a:p>
            <a:pPr marL="171450" indent="-171450">
              <a:lnSpc>
                <a:spcPct val="114999"/>
              </a:lnSpc>
              <a:spcAft>
                <a:spcPts val="800"/>
              </a:spcAft>
              <a:buFont typeface="Arial" panose="020B0604020202020204" pitchFamily="34" charset="0"/>
              <a:buChar char="•"/>
            </a:pPr>
            <a:r>
              <a:rPr lang="en-GB" b="1" dirty="0"/>
              <a:t>Primary</a:t>
            </a:r>
            <a:r>
              <a:rPr lang="en-GB" dirty="0"/>
              <a:t> – ensuring every learner does one interdisciplinary project per year</a:t>
            </a:r>
          </a:p>
        </p:txBody>
      </p:sp>
      <p:sp>
        <p:nvSpPr>
          <p:cNvPr id="4" name="Slide Number Placeholder 3"/>
          <p:cNvSpPr>
            <a:spLocks noGrp="1"/>
          </p:cNvSpPr>
          <p:nvPr>
            <p:ph type="sldNum" sz="quarter" idx="5"/>
          </p:nvPr>
        </p:nvSpPr>
        <p:spPr/>
        <p:txBody>
          <a:bodyPr/>
          <a:lstStyle/>
          <a:p>
            <a:fld id="{1C5DA2F7-7A54-438F-A43C-B983911BEE1D}" type="slidenum">
              <a:t>12</a:t>
            </a:fld>
            <a:endParaRPr lang="en-US"/>
          </a:p>
        </p:txBody>
      </p:sp>
    </p:spTree>
    <p:extLst>
      <p:ext uri="{BB962C8B-B14F-4D97-AF65-F5344CB8AC3E}">
        <p14:creationId xmlns:p14="http://schemas.microsoft.com/office/powerpoint/2010/main" val="1464127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5" name="Picture Placeholder 4">
            <a:extLst>
              <a:ext uri="{FF2B5EF4-FFF2-40B4-BE49-F238E27FC236}">
                <a16:creationId xmlns:a16="http://schemas.microsoft.com/office/drawing/2014/main" id="{9F269E98-3629-3297-AC06-ABA2D8C0F87C}"/>
              </a:ext>
            </a:extLst>
          </p:cNvPr>
          <p:cNvSpPr>
            <a:spLocks noGrp="1"/>
          </p:cNvSpPr>
          <p:nvPr>
            <p:ph type="pic" sz="quarter" idx="10" hasCustomPrompt="1"/>
          </p:nvPr>
        </p:nvSpPr>
        <p:spPr>
          <a:xfrm>
            <a:off x="2916238" y="4581525"/>
            <a:ext cx="3455987" cy="2087563"/>
          </a:xfrm>
          <a:prstGeom prst="rect">
            <a:avLst/>
          </a:prstGeom>
        </p:spPr>
        <p:txBody>
          <a:bodyPr/>
          <a:lstStyle>
            <a:lvl1pPr marL="0" indent="0" algn="ctr">
              <a:buNone/>
              <a:defRPr sz="2800">
                <a:highlight>
                  <a:srgbClr val="FFFF00"/>
                </a:highlight>
                <a:latin typeface="Arial" panose="020B0604020202020204" pitchFamily="34" charset="0"/>
                <a:cs typeface="Arial" panose="020B0604020202020204" pitchFamily="34" charset="0"/>
              </a:defRPr>
            </a:lvl1pPr>
          </a:lstStyle>
          <a:p>
            <a:r>
              <a:rPr lang="en-GB"/>
              <a:t>Add programme logo (optional)</a:t>
            </a:r>
          </a:p>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5" name="Picture Placeholder 4">
            <a:extLst>
              <a:ext uri="{FF2B5EF4-FFF2-40B4-BE49-F238E27FC236}">
                <a16:creationId xmlns:a16="http://schemas.microsoft.com/office/drawing/2014/main" id="{9F269E98-3629-3297-AC06-ABA2D8C0F87C}"/>
              </a:ext>
            </a:extLst>
          </p:cNvPr>
          <p:cNvSpPr>
            <a:spLocks noGrp="1"/>
          </p:cNvSpPr>
          <p:nvPr>
            <p:ph type="pic" sz="quarter" idx="10" hasCustomPrompt="1"/>
          </p:nvPr>
        </p:nvSpPr>
        <p:spPr>
          <a:xfrm>
            <a:off x="2916238" y="4581525"/>
            <a:ext cx="3455987" cy="2087563"/>
          </a:xfrm>
          <a:prstGeom prst="rect">
            <a:avLst/>
          </a:prstGeom>
        </p:spPr>
        <p:txBody>
          <a:bodyPr/>
          <a:lstStyle>
            <a:lvl1pPr marL="0" indent="0" algn="ctr">
              <a:buNone/>
              <a:defRPr sz="2800">
                <a:highlight>
                  <a:srgbClr val="FFFF00"/>
                </a:highlight>
                <a:latin typeface="Arial" panose="020B0604020202020204" pitchFamily="34" charset="0"/>
                <a:cs typeface="Arial" panose="020B0604020202020204" pitchFamily="34" charset="0"/>
              </a:defRPr>
            </a:lvl1pPr>
          </a:lstStyle>
          <a:p>
            <a:r>
              <a:rPr lang="en-GB"/>
              <a:t>Add programme logo (optional)</a:t>
            </a:r>
          </a:p>
          <a:p>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ultiple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anose="020B0604020202020204" pitchFamily="34" charset="0"/>
                <a:cs typeface="Arial" panose="020B0604020202020204" pitchFamily="34" charset="0"/>
              </a:defRPr>
            </a:lvl1pPr>
          </a:lstStyle>
          <a:p>
            <a:r>
              <a:rPr lang="en-GB"/>
              <a:t>Click to edit Master title style</a:t>
            </a:r>
            <a:endParaRPr lang="en-US"/>
          </a:p>
        </p:txBody>
      </p:sp>
      <p:sp>
        <p:nvSpPr>
          <p:cNvPr id="3" name="Content Placeholder 2"/>
          <p:cNvSpPr>
            <a:spLocks noGrp="1"/>
          </p:cNvSpPr>
          <p:nvPr>
            <p:ph sz="half" idx="1"/>
          </p:nvPr>
        </p:nvSpPr>
        <p:spPr>
          <a:xfrm>
            <a:off x="457200" y="1600201"/>
            <a:ext cx="4038600" cy="2332856"/>
          </a:xfrm>
          <a:prstGeom prst="rect">
            <a:avLst/>
          </a:prstGeom>
        </p:spPr>
        <p:txBody>
          <a:bodyPr vert="horz"/>
          <a:lstStyle>
            <a:lvl1pPr>
              <a:defRPr sz="2200">
                <a:latin typeface="Arial" panose="020B0604020202020204" pitchFamily="34" charset="0"/>
                <a:cs typeface="Arial" panose="020B0604020202020204"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p:txBody>
      </p:sp>
      <p:sp>
        <p:nvSpPr>
          <p:cNvPr id="4" name="Content Placeholder 3"/>
          <p:cNvSpPr>
            <a:spLocks noGrp="1"/>
          </p:cNvSpPr>
          <p:nvPr>
            <p:ph sz="half" idx="2"/>
          </p:nvPr>
        </p:nvSpPr>
        <p:spPr>
          <a:xfrm>
            <a:off x="4648199" y="1600201"/>
            <a:ext cx="3956249" cy="692151"/>
          </a:xfrm>
          <a:prstGeom prst="rect">
            <a:avLst/>
          </a:prstGeom>
        </p:spPr>
        <p:txBody>
          <a:bodyPr vert="horz"/>
          <a:lstStyle>
            <a:lvl1pPr>
              <a:defRPr sz="2200">
                <a:latin typeface="Arial" panose="020B0604020202020204" pitchFamily="34" charset="0"/>
                <a:cs typeface="Arial" panose="020B0604020202020204"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p:txBody>
      </p:sp>
      <p:sp>
        <p:nvSpPr>
          <p:cNvPr id="6" name="Content Placeholder 5">
            <a:extLst>
              <a:ext uri="{FF2B5EF4-FFF2-40B4-BE49-F238E27FC236}">
                <a16:creationId xmlns:a16="http://schemas.microsoft.com/office/drawing/2014/main" id="{590DE669-60AC-C6AF-5994-46FB0F7461ED}"/>
              </a:ext>
            </a:extLst>
          </p:cNvPr>
          <p:cNvSpPr>
            <a:spLocks noGrp="1"/>
          </p:cNvSpPr>
          <p:nvPr>
            <p:ph sz="quarter" idx="10"/>
          </p:nvPr>
        </p:nvSpPr>
        <p:spPr>
          <a:xfrm>
            <a:off x="380489" y="4115620"/>
            <a:ext cx="4100512" cy="2625725"/>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8" name="Content Placeholder 7">
            <a:extLst>
              <a:ext uri="{FF2B5EF4-FFF2-40B4-BE49-F238E27FC236}">
                <a16:creationId xmlns:a16="http://schemas.microsoft.com/office/drawing/2014/main" id="{FE8AE6C5-9E77-08CD-AF2B-A3012B41153C}"/>
              </a:ext>
            </a:extLst>
          </p:cNvPr>
          <p:cNvSpPr>
            <a:spLocks noGrp="1"/>
          </p:cNvSpPr>
          <p:nvPr>
            <p:ph sz="quarter" idx="11"/>
          </p:nvPr>
        </p:nvSpPr>
        <p:spPr>
          <a:xfrm>
            <a:off x="4648201" y="4115620"/>
            <a:ext cx="3956248" cy="2625725"/>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10" name="Content Placeholder 9">
            <a:extLst>
              <a:ext uri="{FF2B5EF4-FFF2-40B4-BE49-F238E27FC236}">
                <a16:creationId xmlns:a16="http://schemas.microsoft.com/office/drawing/2014/main" id="{866A701E-8392-7653-6833-B4E53092E6A5}"/>
              </a:ext>
            </a:extLst>
          </p:cNvPr>
          <p:cNvSpPr>
            <a:spLocks noGrp="1"/>
          </p:cNvSpPr>
          <p:nvPr>
            <p:ph sz="quarter" idx="12"/>
          </p:nvPr>
        </p:nvSpPr>
        <p:spPr>
          <a:xfrm>
            <a:off x="4648199" y="3253491"/>
            <a:ext cx="3966468" cy="692150"/>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12" name="Content Placeholder 11">
            <a:extLst>
              <a:ext uri="{FF2B5EF4-FFF2-40B4-BE49-F238E27FC236}">
                <a16:creationId xmlns:a16="http://schemas.microsoft.com/office/drawing/2014/main" id="{F66B5CD8-7635-538F-9818-E3C2E2B54E08}"/>
              </a:ext>
            </a:extLst>
          </p:cNvPr>
          <p:cNvSpPr>
            <a:spLocks noGrp="1"/>
          </p:cNvSpPr>
          <p:nvPr>
            <p:ph sz="quarter" idx="13"/>
          </p:nvPr>
        </p:nvSpPr>
        <p:spPr>
          <a:xfrm>
            <a:off x="4658418" y="2474431"/>
            <a:ext cx="3956249" cy="692151"/>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6910454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4" name="Content Placeholder 3"/>
          <p:cNvSpPr>
            <a:spLocks noGrp="1"/>
          </p:cNvSpPr>
          <p:nvPr>
            <p:ph sz="half" idx="2"/>
          </p:nvPr>
        </p:nvSpPr>
        <p:spPr>
          <a:xfrm>
            <a:off x="457201" y="1535113"/>
            <a:ext cx="2592386" cy="3951288"/>
          </a:xfrm>
          <a:prstGeom prst="rect">
            <a:avLst/>
          </a:prstGeom>
        </p:spPr>
        <p:txBody>
          <a:bodyPr vert="horz"/>
          <a:lstStyle>
            <a:lvl1pPr>
              <a:defRPr sz="2400">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p:txBody>
      </p:sp>
      <p:sp>
        <p:nvSpPr>
          <p:cNvPr id="8" name="Content Placeholder 7">
            <a:extLst>
              <a:ext uri="{FF2B5EF4-FFF2-40B4-BE49-F238E27FC236}">
                <a16:creationId xmlns:a16="http://schemas.microsoft.com/office/drawing/2014/main" id="{4E82312A-C749-2FF6-8958-77A84FCFB77D}"/>
              </a:ext>
            </a:extLst>
          </p:cNvPr>
          <p:cNvSpPr>
            <a:spLocks noGrp="1"/>
          </p:cNvSpPr>
          <p:nvPr>
            <p:ph sz="quarter" idx="10"/>
          </p:nvPr>
        </p:nvSpPr>
        <p:spPr>
          <a:xfrm>
            <a:off x="3275807"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0" name="Content Placeholder 9">
            <a:extLst>
              <a:ext uri="{FF2B5EF4-FFF2-40B4-BE49-F238E27FC236}">
                <a16:creationId xmlns:a16="http://schemas.microsoft.com/office/drawing/2014/main" id="{D35B88CE-E50A-7C22-72BA-D66420636FAF}"/>
              </a:ext>
            </a:extLst>
          </p:cNvPr>
          <p:cNvSpPr>
            <a:spLocks noGrp="1"/>
          </p:cNvSpPr>
          <p:nvPr>
            <p:ph sz="quarter" idx="11"/>
          </p:nvPr>
        </p:nvSpPr>
        <p:spPr>
          <a:xfrm>
            <a:off x="6107245"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2" name="Text Placeholder 11">
            <a:extLst>
              <a:ext uri="{FF2B5EF4-FFF2-40B4-BE49-F238E27FC236}">
                <a16:creationId xmlns:a16="http://schemas.microsoft.com/office/drawing/2014/main" id="{D235E4C2-50E5-BEB3-D467-C30B3F854FFB}"/>
              </a:ext>
            </a:extLst>
          </p:cNvPr>
          <p:cNvSpPr>
            <a:spLocks noGrp="1"/>
          </p:cNvSpPr>
          <p:nvPr>
            <p:ph type="body" sz="quarter" idx="12"/>
          </p:nvPr>
        </p:nvSpPr>
        <p:spPr>
          <a:xfrm>
            <a:off x="435506" y="5603876"/>
            <a:ext cx="2614081" cy="598487"/>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4" name="Text Placeholder 13">
            <a:extLst>
              <a:ext uri="{FF2B5EF4-FFF2-40B4-BE49-F238E27FC236}">
                <a16:creationId xmlns:a16="http://schemas.microsoft.com/office/drawing/2014/main" id="{00A9C224-3B18-2372-D0A6-39AC1F4FD4AB}"/>
              </a:ext>
            </a:extLst>
          </p:cNvPr>
          <p:cNvSpPr>
            <a:spLocks noGrp="1"/>
          </p:cNvSpPr>
          <p:nvPr>
            <p:ph type="body" sz="quarter" idx="13"/>
          </p:nvPr>
        </p:nvSpPr>
        <p:spPr>
          <a:xfrm>
            <a:off x="3276600" y="5603875"/>
            <a:ext cx="2590800"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6" name="Text Placeholder 15">
            <a:extLst>
              <a:ext uri="{FF2B5EF4-FFF2-40B4-BE49-F238E27FC236}">
                <a16:creationId xmlns:a16="http://schemas.microsoft.com/office/drawing/2014/main" id="{E165867E-8131-E74C-DD51-2393E864A19E}"/>
              </a:ext>
            </a:extLst>
          </p:cNvPr>
          <p:cNvSpPr>
            <a:spLocks noGrp="1"/>
          </p:cNvSpPr>
          <p:nvPr>
            <p:ph type="body" sz="quarter" idx="14"/>
          </p:nvPr>
        </p:nvSpPr>
        <p:spPr>
          <a:xfrm>
            <a:off x="6094413" y="5603875"/>
            <a:ext cx="2509837"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993684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ultiple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anose="020B0604020202020204" pitchFamily="34" charset="0"/>
                <a:cs typeface="Arial" panose="020B0604020202020204" pitchFamily="34" charset="0"/>
              </a:defRPr>
            </a:lvl1pPr>
          </a:lstStyle>
          <a:p>
            <a:r>
              <a:rPr lang="en-GB"/>
              <a:t>Click to edit Master title style</a:t>
            </a:r>
            <a:endParaRPr lang="en-US"/>
          </a:p>
        </p:txBody>
      </p:sp>
      <p:sp>
        <p:nvSpPr>
          <p:cNvPr id="3" name="Content Placeholder 2"/>
          <p:cNvSpPr>
            <a:spLocks noGrp="1"/>
          </p:cNvSpPr>
          <p:nvPr>
            <p:ph sz="half" idx="1"/>
          </p:nvPr>
        </p:nvSpPr>
        <p:spPr>
          <a:xfrm>
            <a:off x="457200" y="1600201"/>
            <a:ext cx="4038600" cy="2332856"/>
          </a:xfrm>
          <a:prstGeom prst="rect">
            <a:avLst/>
          </a:prstGeom>
        </p:spPr>
        <p:txBody>
          <a:bodyPr vert="horz"/>
          <a:lstStyle>
            <a:lvl1pPr>
              <a:defRPr sz="2200">
                <a:latin typeface="Arial" panose="020B0604020202020204" pitchFamily="34" charset="0"/>
                <a:cs typeface="Arial" panose="020B0604020202020204"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p:txBody>
      </p:sp>
      <p:sp>
        <p:nvSpPr>
          <p:cNvPr id="4" name="Content Placeholder 3"/>
          <p:cNvSpPr>
            <a:spLocks noGrp="1"/>
          </p:cNvSpPr>
          <p:nvPr>
            <p:ph sz="half" idx="2"/>
          </p:nvPr>
        </p:nvSpPr>
        <p:spPr>
          <a:xfrm>
            <a:off x="4648199" y="1600201"/>
            <a:ext cx="3956249" cy="692151"/>
          </a:xfrm>
          <a:prstGeom prst="rect">
            <a:avLst/>
          </a:prstGeom>
        </p:spPr>
        <p:txBody>
          <a:bodyPr vert="horz"/>
          <a:lstStyle>
            <a:lvl1pPr>
              <a:defRPr sz="2200">
                <a:latin typeface="Arial" panose="020B0604020202020204" pitchFamily="34" charset="0"/>
                <a:cs typeface="Arial" panose="020B0604020202020204"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p:txBody>
      </p:sp>
      <p:sp>
        <p:nvSpPr>
          <p:cNvPr id="6" name="Content Placeholder 5">
            <a:extLst>
              <a:ext uri="{FF2B5EF4-FFF2-40B4-BE49-F238E27FC236}">
                <a16:creationId xmlns:a16="http://schemas.microsoft.com/office/drawing/2014/main" id="{590DE669-60AC-C6AF-5994-46FB0F7461ED}"/>
              </a:ext>
            </a:extLst>
          </p:cNvPr>
          <p:cNvSpPr>
            <a:spLocks noGrp="1"/>
          </p:cNvSpPr>
          <p:nvPr>
            <p:ph sz="quarter" idx="10"/>
          </p:nvPr>
        </p:nvSpPr>
        <p:spPr>
          <a:xfrm>
            <a:off x="380489" y="4115620"/>
            <a:ext cx="4100512" cy="2625725"/>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8" name="Content Placeholder 7">
            <a:extLst>
              <a:ext uri="{FF2B5EF4-FFF2-40B4-BE49-F238E27FC236}">
                <a16:creationId xmlns:a16="http://schemas.microsoft.com/office/drawing/2014/main" id="{FE8AE6C5-9E77-08CD-AF2B-A3012B41153C}"/>
              </a:ext>
            </a:extLst>
          </p:cNvPr>
          <p:cNvSpPr>
            <a:spLocks noGrp="1"/>
          </p:cNvSpPr>
          <p:nvPr>
            <p:ph sz="quarter" idx="11"/>
          </p:nvPr>
        </p:nvSpPr>
        <p:spPr>
          <a:xfrm>
            <a:off x="4648201" y="4115620"/>
            <a:ext cx="3956248" cy="2625725"/>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10" name="Content Placeholder 9">
            <a:extLst>
              <a:ext uri="{FF2B5EF4-FFF2-40B4-BE49-F238E27FC236}">
                <a16:creationId xmlns:a16="http://schemas.microsoft.com/office/drawing/2014/main" id="{866A701E-8392-7653-6833-B4E53092E6A5}"/>
              </a:ext>
            </a:extLst>
          </p:cNvPr>
          <p:cNvSpPr>
            <a:spLocks noGrp="1"/>
          </p:cNvSpPr>
          <p:nvPr>
            <p:ph sz="quarter" idx="12"/>
          </p:nvPr>
        </p:nvSpPr>
        <p:spPr>
          <a:xfrm>
            <a:off x="4648199" y="3253491"/>
            <a:ext cx="3966468" cy="692150"/>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
        <p:nvSpPr>
          <p:cNvPr id="12" name="Content Placeholder 11">
            <a:extLst>
              <a:ext uri="{FF2B5EF4-FFF2-40B4-BE49-F238E27FC236}">
                <a16:creationId xmlns:a16="http://schemas.microsoft.com/office/drawing/2014/main" id="{F66B5CD8-7635-538F-9818-E3C2E2B54E08}"/>
              </a:ext>
            </a:extLst>
          </p:cNvPr>
          <p:cNvSpPr>
            <a:spLocks noGrp="1"/>
          </p:cNvSpPr>
          <p:nvPr>
            <p:ph sz="quarter" idx="13"/>
          </p:nvPr>
        </p:nvSpPr>
        <p:spPr>
          <a:xfrm>
            <a:off x="4658418" y="2474431"/>
            <a:ext cx="3956249" cy="692151"/>
          </a:xfrm>
          <a:prstGeom prst="rect">
            <a:avLst/>
          </a:prstGeom>
        </p:spPr>
        <p:txBody>
          <a:bodyPr/>
          <a:lstStyle>
            <a:lvl1pPr>
              <a:defRPr sz="2200">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691045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4" name="Content Placeholder 3"/>
          <p:cNvSpPr>
            <a:spLocks noGrp="1"/>
          </p:cNvSpPr>
          <p:nvPr>
            <p:ph sz="half" idx="2"/>
          </p:nvPr>
        </p:nvSpPr>
        <p:spPr>
          <a:xfrm>
            <a:off x="457201" y="1535113"/>
            <a:ext cx="2592386" cy="3951288"/>
          </a:xfrm>
          <a:prstGeom prst="rect">
            <a:avLst/>
          </a:prstGeom>
        </p:spPr>
        <p:txBody>
          <a:bodyPr vert="horz"/>
          <a:lstStyle>
            <a:lvl1pPr>
              <a:defRPr sz="2400">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p:txBody>
      </p:sp>
      <p:sp>
        <p:nvSpPr>
          <p:cNvPr id="8" name="Content Placeholder 7">
            <a:extLst>
              <a:ext uri="{FF2B5EF4-FFF2-40B4-BE49-F238E27FC236}">
                <a16:creationId xmlns:a16="http://schemas.microsoft.com/office/drawing/2014/main" id="{4E82312A-C749-2FF6-8958-77A84FCFB77D}"/>
              </a:ext>
            </a:extLst>
          </p:cNvPr>
          <p:cNvSpPr>
            <a:spLocks noGrp="1"/>
          </p:cNvSpPr>
          <p:nvPr>
            <p:ph sz="quarter" idx="10"/>
          </p:nvPr>
        </p:nvSpPr>
        <p:spPr>
          <a:xfrm>
            <a:off x="3275807"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0" name="Content Placeholder 9">
            <a:extLst>
              <a:ext uri="{FF2B5EF4-FFF2-40B4-BE49-F238E27FC236}">
                <a16:creationId xmlns:a16="http://schemas.microsoft.com/office/drawing/2014/main" id="{D35B88CE-E50A-7C22-72BA-D66420636FAF}"/>
              </a:ext>
            </a:extLst>
          </p:cNvPr>
          <p:cNvSpPr>
            <a:spLocks noGrp="1"/>
          </p:cNvSpPr>
          <p:nvPr>
            <p:ph sz="quarter" idx="11"/>
          </p:nvPr>
        </p:nvSpPr>
        <p:spPr>
          <a:xfrm>
            <a:off x="6107245"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2" name="Text Placeholder 11">
            <a:extLst>
              <a:ext uri="{FF2B5EF4-FFF2-40B4-BE49-F238E27FC236}">
                <a16:creationId xmlns:a16="http://schemas.microsoft.com/office/drawing/2014/main" id="{D235E4C2-50E5-BEB3-D467-C30B3F854FFB}"/>
              </a:ext>
            </a:extLst>
          </p:cNvPr>
          <p:cNvSpPr>
            <a:spLocks noGrp="1"/>
          </p:cNvSpPr>
          <p:nvPr>
            <p:ph type="body" sz="quarter" idx="12"/>
          </p:nvPr>
        </p:nvSpPr>
        <p:spPr>
          <a:xfrm>
            <a:off x="435506" y="5603876"/>
            <a:ext cx="2614081" cy="598487"/>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4" name="Text Placeholder 13">
            <a:extLst>
              <a:ext uri="{FF2B5EF4-FFF2-40B4-BE49-F238E27FC236}">
                <a16:creationId xmlns:a16="http://schemas.microsoft.com/office/drawing/2014/main" id="{00A9C224-3B18-2372-D0A6-39AC1F4FD4AB}"/>
              </a:ext>
            </a:extLst>
          </p:cNvPr>
          <p:cNvSpPr>
            <a:spLocks noGrp="1"/>
          </p:cNvSpPr>
          <p:nvPr>
            <p:ph type="body" sz="quarter" idx="13"/>
          </p:nvPr>
        </p:nvSpPr>
        <p:spPr>
          <a:xfrm>
            <a:off x="3276600" y="5603875"/>
            <a:ext cx="2590800"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6" name="Text Placeholder 15">
            <a:extLst>
              <a:ext uri="{FF2B5EF4-FFF2-40B4-BE49-F238E27FC236}">
                <a16:creationId xmlns:a16="http://schemas.microsoft.com/office/drawing/2014/main" id="{E165867E-8131-E74C-DD51-2393E864A19E}"/>
              </a:ext>
            </a:extLst>
          </p:cNvPr>
          <p:cNvSpPr>
            <a:spLocks noGrp="1"/>
          </p:cNvSpPr>
          <p:nvPr>
            <p:ph type="body" sz="quarter" idx="14"/>
          </p:nvPr>
        </p:nvSpPr>
        <p:spPr>
          <a:xfrm>
            <a:off x="6094413" y="5603875"/>
            <a:ext cx="2509837"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993684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1" r:id="rId5"/>
    <p:sldLayoutId id="2147483653" r:id="rId6"/>
    <p:sldLayoutId id="2147483660"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16.png"/><Relationship Id="rId5" Type="http://schemas.openxmlformats.org/officeDocument/2006/relationships/image" Target="../media/image4.jpeg"/><Relationship Id="rId4" Type="http://schemas.openxmlformats.org/officeDocument/2006/relationships/hyperlink" Target="https://www.readingschools.scot/resources/how-to-play-book-jenga"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7.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8.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4.jpe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6.gif"/><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6.gif"/><Relationship Id="rId5" Type="http://schemas.openxmlformats.org/officeDocument/2006/relationships/image" Target="../media/image9.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0.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http://www.readingschools.scot/resources" TargetMode="External"/><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1.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2.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3.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6.gif"/><Relationship Id="rId5" Type="http://schemas.openxmlformats.org/officeDocument/2006/relationships/image" Target="../media/image14.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vert="horz" lIns="91440" tIns="45720" rIns="91440" bIns="45720" anchor="t"/>
          <a:lstStyle/>
          <a:p>
            <a:r>
              <a:rPr lang="en-US" b="1">
                <a:solidFill>
                  <a:schemeClr val="bg1"/>
                </a:solidFill>
                <a:latin typeface="Arial"/>
                <a:cs typeface="Arial"/>
              </a:rPr>
              <a:t>Core Action Plan</a:t>
            </a:r>
            <a:endParaRPr lang="en-US" b="1">
              <a:solidFill>
                <a:schemeClr val="bg1"/>
              </a:solidFill>
              <a:latin typeface="Arial" panose="020B0604020202020204" pitchFamily="34" charset="0"/>
              <a:cs typeface="Arial" panose="020B0604020202020204" pitchFamily="34" charset="0"/>
            </a:endParaRPr>
          </a:p>
        </p:txBody>
      </p:sp>
      <p:pic>
        <p:nvPicPr>
          <p:cNvPr id="4" name="Picture 5" descr="Reading Schools logo">
            <a:extLst>
              <a:ext uri="{FF2B5EF4-FFF2-40B4-BE49-F238E27FC236}">
                <a16:creationId xmlns:a16="http://schemas.microsoft.com/office/drawing/2014/main" id="{07FC4697-C5F3-1872-B096-168887DA88B9}"/>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tretch/>
        </p:blipFill>
        <p:spPr>
          <a:xfrm>
            <a:off x="2283116" y="3166361"/>
            <a:ext cx="4701335" cy="1721839"/>
          </a:xfrm>
          <a:prstGeom prst="rect">
            <a:avLst/>
          </a:prstGeom>
        </p:spPr>
      </p:pic>
      <p:sp>
        <p:nvSpPr>
          <p:cNvPr id="5" name="TextBox 4">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lIns="91440" tIns="45720" rIns="91440" bIns="45720" rtlCol="0" anchor="t">
            <a:spAutoFit/>
          </a:bodyPr>
          <a:lstStyle/>
          <a:p>
            <a:r>
              <a:rPr lang="en-US" sz="1200" b="1" err="1">
                <a:solidFill>
                  <a:schemeClr val="bg1"/>
                </a:solidFill>
                <a:latin typeface="Arial"/>
                <a:cs typeface="Arial"/>
              </a:rPr>
              <a:t>readingschools.scot</a:t>
            </a:r>
            <a:endParaRPr lang="en-US" sz="12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3139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457200" y="274638"/>
            <a:ext cx="8229600" cy="791674"/>
          </a:xfrm>
        </p:spPr>
        <p:txBody>
          <a:bodyPr anchor="t" anchorCtr="0"/>
          <a:lstStyle/>
          <a:p>
            <a:pPr algn="l"/>
            <a:r>
              <a:rPr lang="en-US" sz="4000" b="1">
                <a:latin typeface="Arial" panose="020B0604020202020204" pitchFamily="34" charset="0"/>
                <a:cs typeface="Arial" panose="020B0604020202020204" pitchFamily="34" charset="0"/>
              </a:rPr>
              <a:t>Everyone read</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29188" y="1103397"/>
            <a:ext cx="8363272" cy="791674"/>
          </a:xfrm>
        </p:spPr>
        <p:txBody>
          <a:bodyPr vert="horz" lIns="91440" tIns="45720" rIns="91440" bIns="45720" anchor="t"/>
          <a:lstStyle/>
          <a:p>
            <a:pPr marL="0" indent="0">
              <a:buNone/>
            </a:pPr>
            <a:r>
              <a:rPr lang="en-GB" sz="1800">
                <a:latin typeface="Arial"/>
                <a:cs typeface="Arial"/>
              </a:rPr>
              <a:t>Tick at least 1 of these activities for you and your classmates to do or add your own ideas.</a:t>
            </a:r>
            <a:endParaRPr lang="en-US">
              <a:latin typeface="Arial"/>
              <a:cs typeface="Arial"/>
            </a:endParaRPr>
          </a:p>
          <a:p>
            <a:endParaRPr lang="en-GB"/>
          </a:p>
        </p:txBody>
      </p:sp>
      <p:graphicFrame>
        <p:nvGraphicFramePr>
          <p:cNvPr id="4" name="Table 4" descr="Table with two columns: column 1 lists ideas for getting everyone to read; column 2 is blank for pupils to complete by marking their selections. ">
            <a:extLst>
              <a:ext uri="{FF2B5EF4-FFF2-40B4-BE49-F238E27FC236}">
                <a16:creationId xmlns:a16="http://schemas.microsoft.com/office/drawing/2014/main" id="{6252AA03-CEC8-3581-3955-9E5DE33B8EC5}"/>
              </a:ext>
            </a:extLst>
          </p:cNvPr>
          <p:cNvGraphicFramePr>
            <a:graphicFrameLocks noGrp="1"/>
          </p:cNvGraphicFramePr>
          <p:nvPr>
            <p:ph sz="half" idx="2"/>
            <p:extLst>
              <p:ext uri="{D42A27DB-BD31-4B8C-83A1-F6EECF244321}">
                <p14:modId xmlns:p14="http://schemas.microsoft.com/office/powerpoint/2010/main" val="2366821074"/>
              </p:ext>
            </p:extLst>
          </p:nvPr>
        </p:nvGraphicFramePr>
        <p:xfrm>
          <a:off x="529188" y="2049937"/>
          <a:ext cx="8157610" cy="1469184"/>
        </p:xfrm>
        <a:graphic>
          <a:graphicData uri="http://schemas.openxmlformats.org/drawingml/2006/table">
            <a:tbl>
              <a:tblPr firstRow="1" bandRow="1">
                <a:tableStyleId>{5940675A-B579-460E-94D1-54222C63F5DA}</a:tableStyleId>
              </a:tblPr>
              <a:tblGrid>
                <a:gridCol w="6999219">
                  <a:extLst>
                    <a:ext uri="{9D8B030D-6E8A-4147-A177-3AD203B41FA5}">
                      <a16:colId xmlns:a16="http://schemas.microsoft.com/office/drawing/2014/main" val="1106820462"/>
                    </a:ext>
                  </a:extLst>
                </a:gridCol>
                <a:gridCol w="1158391">
                  <a:extLst>
                    <a:ext uri="{9D8B030D-6E8A-4147-A177-3AD203B41FA5}">
                      <a16:colId xmlns:a16="http://schemas.microsoft.com/office/drawing/2014/main" val="115858598"/>
                    </a:ext>
                  </a:extLst>
                </a:gridCol>
              </a:tblGrid>
              <a:tr h="734592">
                <a:tc>
                  <a:txBody>
                    <a:bodyPr/>
                    <a:lstStyle/>
                    <a:p>
                      <a:pPr marL="0" indent="0">
                        <a:lnSpc>
                          <a:spcPct val="100000"/>
                        </a:lnSpc>
                        <a:buNone/>
                      </a:pPr>
                      <a:r>
                        <a:rPr lang="en-GB">
                          <a:latin typeface="Arial"/>
                          <a:cs typeface="Arial"/>
                        </a:rPr>
                        <a:t>Regular reading time in class</a:t>
                      </a:r>
                    </a:p>
                  </a:txBody>
                  <a:tcPr/>
                </a:tc>
                <a:tc>
                  <a:txBody>
                    <a:bodyPr/>
                    <a:lstStyle/>
                    <a:p>
                      <a:pPr>
                        <a:lnSpc>
                          <a:spcPct val="100000"/>
                        </a:lnSpc>
                      </a:pPr>
                      <a:endParaRPr lang="en-GB"/>
                    </a:p>
                  </a:txBody>
                  <a:tcPr/>
                </a:tc>
                <a:extLst>
                  <a:ext uri="{0D108BD9-81ED-4DB2-BD59-A6C34878D82A}">
                    <a16:rowId xmlns:a16="http://schemas.microsoft.com/office/drawing/2014/main" val="2452441273"/>
                  </a:ext>
                </a:extLst>
              </a:tr>
              <a:tr h="734592">
                <a:tc>
                  <a:txBody>
                    <a:bodyPr/>
                    <a:lstStyle/>
                    <a:p>
                      <a:pPr marL="0" marR="0" lvl="0" indent="0" algn="l" rtl="0" eaLnBrk="1" fontAlgn="auto" latinLnBrk="0" hangingPunct="1">
                        <a:lnSpc>
                          <a:spcPct val="100000"/>
                        </a:lnSpc>
                        <a:spcBef>
                          <a:spcPts val="0"/>
                        </a:spcBef>
                        <a:spcAft>
                          <a:spcPts val="0"/>
                        </a:spcAft>
                        <a:buClrTx/>
                        <a:buSzTx/>
                        <a:buFontTx/>
                        <a:buNone/>
                      </a:pPr>
                      <a:r>
                        <a:rPr lang="en-GB">
                          <a:latin typeface="Arial"/>
                          <a:cs typeface="Arial"/>
                        </a:rPr>
                        <a:t>Regular reading for whole school like 'DEAR time' – Drop Everything And Read</a:t>
                      </a:r>
                      <a:endParaRPr lang="en-US"/>
                    </a:p>
                  </a:txBody>
                  <a:tcPr/>
                </a:tc>
                <a:tc>
                  <a:txBody>
                    <a:bodyPr/>
                    <a:lstStyle/>
                    <a:p>
                      <a:pPr>
                        <a:lnSpc>
                          <a:spcPct val="100000"/>
                        </a:lnSpc>
                      </a:pPr>
                      <a:endParaRPr lang="en-GB"/>
                    </a:p>
                  </a:txBody>
                  <a:tcPr/>
                </a:tc>
                <a:extLst>
                  <a:ext uri="{0D108BD9-81ED-4DB2-BD59-A6C34878D82A}">
                    <a16:rowId xmlns:a16="http://schemas.microsoft.com/office/drawing/2014/main" val="2442023087"/>
                  </a:ext>
                </a:extLst>
              </a:tr>
            </a:tbl>
          </a:graphicData>
        </a:graphic>
      </p:graphicFrame>
      <p:sp>
        <p:nvSpPr>
          <p:cNvPr id="13" name="Content Placeholder 12">
            <a:extLst>
              <a:ext uri="{FF2B5EF4-FFF2-40B4-BE49-F238E27FC236}">
                <a16:creationId xmlns:a16="http://schemas.microsoft.com/office/drawing/2014/main" id="{E8681174-0592-CD32-783F-74DEBC45B3E5}"/>
              </a:ext>
            </a:extLst>
          </p:cNvPr>
          <p:cNvSpPr>
            <a:spLocks noGrp="1"/>
          </p:cNvSpPr>
          <p:nvPr>
            <p:ph sz="quarter" idx="10"/>
          </p:nvPr>
        </p:nvSpPr>
        <p:spPr>
          <a:xfrm>
            <a:off x="529188" y="3777420"/>
            <a:ext cx="8382511" cy="552772"/>
          </a:xfrm>
        </p:spPr>
        <p:txBody>
          <a:bodyPr/>
          <a:lstStyle/>
          <a:p>
            <a:pPr marL="0" indent="0">
              <a:buNone/>
            </a:pPr>
            <a:r>
              <a:rPr lang="en-GB" sz="1800"/>
              <a:t>Your teachers will also regularly read aloud in class.</a:t>
            </a:r>
          </a:p>
        </p:txBody>
      </p:sp>
      <p:pic>
        <p:nvPicPr>
          <p:cNvPr id="14" name="Content Placeholder 3" descr="Reading Schools logo "/>
          <p:cNvPicPr>
            <a:picLocks noGrp="1" noChangeAspect="1"/>
          </p:cNvPicPr>
          <p:nvPr>
            <p:ph sz="quarter" idx="11"/>
          </p:nvPr>
        </p:nvPicPr>
        <p:blipFill>
          <a:blip r:embed="rId4" cstate="email">
            <a:extLst>
              <a:ext uri="{28A0092B-C50C-407E-A947-70E740481C1C}">
                <a14:useLocalDpi xmlns:a14="http://schemas.microsoft.com/office/drawing/2010/main"/>
              </a:ext>
            </a:extLst>
          </a:blip>
          <a:stretch>
            <a:fillRect/>
          </a:stretch>
        </p:blipFill>
        <p:spPr>
          <a:xfrm>
            <a:off x="649785" y="5669596"/>
            <a:ext cx="1972603" cy="720000"/>
          </a:xfrm>
        </p:spPr>
      </p:pic>
      <p:pic>
        <p:nvPicPr>
          <p:cNvPr id="6" name="Content Placeholder 5" descr="Cartoon of children reading books"/>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3050726" y="5053915"/>
            <a:ext cx="4193461" cy="1335682"/>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321598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547398" y="274638"/>
            <a:ext cx="8229600" cy="1143000"/>
          </a:xfrm>
        </p:spPr>
        <p:txBody>
          <a:bodyPr anchor="t" anchorCtr="0"/>
          <a:lstStyle/>
          <a:p>
            <a:pPr algn="l"/>
            <a:r>
              <a:rPr lang="en-US" sz="4000" b="1">
                <a:latin typeface="Arial" panose="020B0604020202020204" pitchFamily="34" charset="0"/>
                <a:cs typeface="Arial" panose="020B0604020202020204" pitchFamily="34" charset="0"/>
              </a:rPr>
              <a:t>Talk about books</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47398" y="1120256"/>
            <a:ext cx="7193934" cy="1143000"/>
          </a:xfrm>
        </p:spPr>
        <p:txBody>
          <a:bodyPr vert="horz" lIns="91440" tIns="45720" rIns="91440" bIns="45720" anchor="t"/>
          <a:lstStyle/>
          <a:p>
            <a:pPr marL="0" indent="0">
              <a:buNone/>
            </a:pPr>
            <a:r>
              <a:rPr lang="en-GB" sz="1800">
                <a:latin typeface="Arial"/>
                <a:cs typeface="Arial"/>
              </a:rPr>
              <a:t>Tick at least 1 of these activities for you and your classmates to do or add your own ideas.</a:t>
            </a:r>
            <a:endParaRPr lang="en-US">
              <a:latin typeface="Arial"/>
              <a:cs typeface="Arial"/>
            </a:endParaRPr>
          </a:p>
        </p:txBody>
      </p:sp>
      <p:graphicFrame>
        <p:nvGraphicFramePr>
          <p:cNvPr id="2" name="Table 2" descr="Table with two columns: column 1 lists ideas for talking about books; column 2 is blank for pupils to complete by marking their selections. ">
            <a:extLst>
              <a:ext uri="{FF2B5EF4-FFF2-40B4-BE49-F238E27FC236}">
                <a16:creationId xmlns:a16="http://schemas.microsoft.com/office/drawing/2014/main" id="{6BEA8AD2-91F7-E209-FD36-BE2ACD1122FA}"/>
              </a:ext>
            </a:extLst>
          </p:cNvPr>
          <p:cNvGraphicFramePr>
            <a:graphicFrameLocks noGrp="1"/>
          </p:cNvGraphicFramePr>
          <p:nvPr>
            <p:ph sz="quarter" idx="10"/>
            <p:extLst>
              <p:ext uri="{D42A27DB-BD31-4B8C-83A1-F6EECF244321}">
                <p14:modId xmlns:p14="http://schemas.microsoft.com/office/powerpoint/2010/main" val="2438157645"/>
              </p:ext>
            </p:extLst>
          </p:nvPr>
        </p:nvGraphicFramePr>
        <p:xfrm>
          <a:off x="620677" y="2145269"/>
          <a:ext cx="7119675" cy="1752600"/>
        </p:xfrm>
        <a:graphic>
          <a:graphicData uri="http://schemas.openxmlformats.org/drawingml/2006/table">
            <a:tbl>
              <a:tblPr firstRow="1" bandRow="1">
                <a:tableStyleId>{5940675A-B579-460E-94D1-54222C63F5DA}</a:tableStyleId>
              </a:tblPr>
              <a:tblGrid>
                <a:gridCol w="6390208">
                  <a:extLst>
                    <a:ext uri="{9D8B030D-6E8A-4147-A177-3AD203B41FA5}">
                      <a16:colId xmlns:a16="http://schemas.microsoft.com/office/drawing/2014/main" val="1504157940"/>
                    </a:ext>
                  </a:extLst>
                </a:gridCol>
                <a:gridCol w="729467">
                  <a:extLst>
                    <a:ext uri="{9D8B030D-6E8A-4147-A177-3AD203B41FA5}">
                      <a16:colId xmlns:a16="http://schemas.microsoft.com/office/drawing/2014/main" val="1935168104"/>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a:latin typeface="Arial" panose="020B0604020202020204" pitchFamily="34" charset="0"/>
                          <a:cs typeface="Arial" panose="020B0604020202020204" pitchFamily="34" charset="0"/>
                        </a:rPr>
                        <a:t>Make time in class to talk to your teacher about books and ask for help finding new books</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1620492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a:latin typeface="Arial" panose="020B0604020202020204" pitchFamily="34" charset="0"/>
                          <a:cs typeface="Arial" panose="020B0604020202020204" pitchFamily="34" charset="0"/>
                        </a:rPr>
                        <a:t>Make time in class to chat with each other about books</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6849167"/>
                  </a:ext>
                </a:extLst>
              </a:tr>
              <a:tr h="370840">
                <a:tc>
                  <a:txBody>
                    <a:bodyPr/>
                    <a:lstStyle/>
                    <a:p>
                      <a:pPr marL="0" marR="0" lvl="0" indent="0" algn="l" rtl="0" eaLnBrk="1" fontAlgn="auto" latinLnBrk="0" hangingPunct="1">
                        <a:lnSpc>
                          <a:spcPct val="100000"/>
                        </a:lnSpc>
                        <a:spcBef>
                          <a:spcPts val="0"/>
                        </a:spcBef>
                        <a:spcAft>
                          <a:spcPts val="0"/>
                        </a:spcAft>
                        <a:buClrTx/>
                        <a:buSzTx/>
                        <a:buFontTx/>
                        <a:buNone/>
                      </a:pPr>
                      <a:r>
                        <a:rPr lang="en-GB" sz="1800">
                          <a:latin typeface="Arial"/>
                          <a:cs typeface="Arial"/>
                        </a:rPr>
                        <a:t>Try book speed dating</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76572198"/>
                  </a:ext>
                </a:extLst>
              </a:tr>
              <a:tr h="370840">
                <a:tc>
                  <a:txBody>
                    <a:bodyPr/>
                    <a:lstStyle/>
                    <a:p>
                      <a:pPr marL="0" marR="0" lvl="0" indent="0" algn="l" rtl="0" eaLnBrk="1" fontAlgn="auto" latinLnBrk="0" hangingPunct="1">
                        <a:lnSpc>
                          <a:spcPct val="100000"/>
                        </a:lnSpc>
                        <a:spcBef>
                          <a:spcPts val="0"/>
                        </a:spcBef>
                        <a:spcAft>
                          <a:spcPts val="0"/>
                        </a:spcAft>
                        <a:buClrTx/>
                        <a:buSzTx/>
                        <a:buFontTx/>
                        <a:buNone/>
                      </a:pPr>
                      <a:r>
                        <a:rPr lang="en-GB" sz="1800">
                          <a:latin typeface="Arial"/>
                          <a:cs typeface="Arial"/>
                        </a:rPr>
                        <a:t>Try </a:t>
                      </a:r>
                      <a:r>
                        <a:rPr lang="en-GB" sz="1800">
                          <a:latin typeface="Arial"/>
                          <a:cs typeface="Arial"/>
                          <a:hlinkClick r:id="rId4"/>
                        </a:rPr>
                        <a:t>book </a:t>
                      </a:r>
                      <a:r>
                        <a:rPr lang="en-GB" sz="1800" err="1">
                          <a:latin typeface="Arial"/>
                          <a:cs typeface="Arial"/>
                          <a:hlinkClick r:id="rId4"/>
                        </a:rPr>
                        <a:t>jenga</a:t>
                      </a:r>
                      <a:endParaRPr lang="en-GB" sz="1800">
                        <a:latin typeface="Arial"/>
                        <a:cs typeface="Arial"/>
                      </a:endParaRP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99446773"/>
                  </a:ext>
                </a:extLst>
              </a:tr>
            </a:tbl>
          </a:graphicData>
        </a:graphic>
      </p:graphicFrame>
      <p:pic>
        <p:nvPicPr>
          <p:cNvPr id="8" name="Content Placeholder 7" descr="Reading Schools logo "/>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620676" y="5814310"/>
            <a:ext cx="1972603" cy="720000"/>
          </a:xfrm>
        </p:spPr>
      </p:pic>
      <p:pic>
        <p:nvPicPr>
          <p:cNvPr id="4" name="Content Placeholder 3" descr="Cartoon of arms holding up books"/>
          <p:cNvPicPr>
            <a:picLocks noGrp="1" noChangeAspect="1"/>
          </p:cNvPicPr>
          <p:nvPr>
            <p:ph sz="quarter" idx="11"/>
          </p:nvPr>
        </p:nvPicPr>
        <p:blipFill>
          <a:blip r:embed="rId6" cstate="email">
            <a:extLst>
              <a:ext uri="{28A0092B-C50C-407E-A947-70E740481C1C}">
                <a14:useLocalDpi xmlns:a14="http://schemas.microsoft.com/office/drawing/2010/main"/>
              </a:ext>
            </a:extLst>
          </a:blip>
          <a:stretch>
            <a:fillRect/>
          </a:stretch>
        </p:blipFill>
        <p:spPr>
          <a:xfrm>
            <a:off x="2925970" y="4640826"/>
            <a:ext cx="4386445" cy="1893484"/>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876822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547398" y="274638"/>
            <a:ext cx="8229600" cy="1143000"/>
          </a:xfrm>
        </p:spPr>
        <p:txBody>
          <a:bodyPr anchor="t" anchorCtr="0"/>
          <a:lstStyle/>
          <a:p>
            <a:pPr algn="l"/>
            <a:r>
              <a:rPr lang="en-US" sz="4000" b="1">
                <a:latin typeface="Arial" panose="020B0604020202020204" pitchFamily="34" charset="0"/>
                <a:cs typeface="Arial" panose="020B0604020202020204" pitchFamily="34" charset="0"/>
              </a:rPr>
              <a:t>Books as inspiration</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46418" y="1080142"/>
            <a:ext cx="8363272" cy="441014"/>
          </a:xfrm>
        </p:spPr>
        <p:txBody>
          <a:bodyPr vert="horz" lIns="91440" tIns="45720" rIns="91440" bIns="45720" anchor="t"/>
          <a:lstStyle/>
          <a:p>
            <a:pPr marL="0" indent="0">
              <a:buNone/>
            </a:pPr>
            <a:r>
              <a:rPr lang="en-GB" sz="1800">
                <a:latin typeface="Arial"/>
                <a:cs typeface="Arial"/>
              </a:rPr>
              <a:t>Tick at least 1 of these activities for you and your classmates to do or add your own ideas.</a:t>
            </a:r>
            <a:endParaRPr lang="en-US">
              <a:latin typeface="Arial"/>
              <a:cs typeface="Arial"/>
            </a:endParaRPr>
          </a:p>
        </p:txBody>
      </p:sp>
      <p:graphicFrame>
        <p:nvGraphicFramePr>
          <p:cNvPr id="2" name="Table 2" descr="Table with two columns: column 1 lists ideas for books as inspiration activities; column 2 is blank for pupils to complete by marking their selections. ">
            <a:extLst>
              <a:ext uri="{FF2B5EF4-FFF2-40B4-BE49-F238E27FC236}">
                <a16:creationId xmlns:a16="http://schemas.microsoft.com/office/drawing/2014/main" id="{6BEA8AD2-91F7-E209-FD36-BE2ACD1122FA}"/>
              </a:ext>
            </a:extLst>
          </p:cNvPr>
          <p:cNvGraphicFramePr>
            <a:graphicFrameLocks noGrp="1"/>
          </p:cNvGraphicFramePr>
          <p:nvPr>
            <p:ph sz="quarter" idx="10"/>
            <p:extLst>
              <p:ext uri="{D42A27DB-BD31-4B8C-83A1-F6EECF244321}">
                <p14:modId xmlns:p14="http://schemas.microsoft.com/office/powerpoint/2010/main" val="1037783358"/>
              </p:ext>
            </p:extLst>
          </p:nvPr>
        </p:nvGraphicFramePr>
        <p:xfrm>
          <a:off x="620676" y="1943569"/>
          <a:ext cx="8066123" cy="2251490"/>
        </p:xfrm>
        <a:graphic>
          <a:graphicData uri="http://schemas.openxmlformats.org/drawingml/2006/table">
            <a:tbl>
              <a:tblPr firstRow="1" bandRow="1">
                <a:tableStyleId>{5940675A-B579-460E-94D1-54222C63F5DA}</a:tableStyleId>
              </a:tblPr>
              <a:tblGrid>
                <a:gridCol w="7246355">
                  <a:extLst>
                    <a:ext uri="{9D8B030D-6E8A-4147-A177-3AD203B41FA5}">
                      <a16:colId xmlns:a16="http://schemas.microsoft.com/office/drawing/2014/main" val="1504157940"/>
                    </a:ext>
                  </a:extLst>
                </a:gridCol>
                <a:gridCol w="819768">
                  <a:extLst>
                    <a:ext uri="{9D8B030D-6E8A-4147-A177-3AD203B41FA5}">
                      <a16:colId xmlns:a16="http://schemas.microsoft.com/office/drawing/2014/main" val="1935168104"/>
                    </a:ext>
                  </a:extLst>
                </a:gridCol>
              </a:tblGrid>
              <a:tr h="4129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atin typeface="Arial"/>
                          <a:cs typeface="Arial"/>
                        </a:rPr>
                        <a:t>Create blogs, vlogs or book trailers</a:t>
                      </a:r>
                      <a:endParaRPr lang="en-GB">
                        <a:latin typeface="Arial"/>
                        <a:cs typeface="Arial"/>
                      </a:endParaRPr>
                    </a:p>
                  </a:txBody>
                  <a:tcPr/>
                </a:tc>
                <a:tc>
                  <a:txBody>
                    <a:bodyPr/>
                    <a:lstStyle/>
                    <a:p>
                      <a:pPr>
                        <a:lnSpc>
                          <a:spcPct val="100000"/>
                        </a:lnSpc>
                      </a:pP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6849167"/>
                  </a:ext>
                </a:extLst>
              </a:tr>
              <a:tr h="4129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a:latin typeface="Arial"/>
                          <a:cs typeface="Arial"/>
                        </a:rPr>
                        <a:t>Write</a:t>
                      </a:r>
                      <a:r>
                        <a:rPr lang="en-GB" sz="1800" baseline="0">
                          <a:latin typeface="Arial"/>
                          <a:cs typeface="Arial"/>
                        </a:rPr>
                        <a:t> b</a:t>
                      </a:r>
                      <a:r>
                        <a:rPr lang="en-GB" sz="1800">
                          <a:latin typeface="Arial"/>
                          <a:cs typeface="Arial"/>
                        </a:rPr>
                        <a:t>ook reviews for school newspaper or website</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76572198"/>
                  </a:ext>
                </a:extLst>
              </a:tr>
              <a:tr h="71278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latin typeface="Arial"/>
                          <a:cs typeface="Arial"/>
                        </a:rPr>
                        <a:t>Create a dance / music / creative writing / art / drama piece based on a book or books</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99446773"/>
                  </a:ext>
                </a:extLst>
              </a:tr>
              <a:tr h="71278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a:latin typeface="Arial"/>
                          <a:cs typeface="Arial"/>
                        </a:rPr>
                        <a:t>Create</a:t>
                      </a:r>
                      <a:r>
                        <a:rPr lang="en-GB" sz="1800" baseline="0">
                          <a:latin typeface="Arial"/>
                          <a:cs typeface="Arial"/>
                        </a:rPr>
                        <a:t> an e</a:t>
                      </a:r>
                      <a:r>
                        <a:rPr lang="en-GB" sz="1800">
                          <a:latin typeface="Arial"/>
                          <a:cs typeface="Arial"/>
                        </a:rPr>
                        <a:t>nterprise project, e.g. create a cookery book based on your favourite books</a:t>
                      </a:r>
                    </a:p>
                  </a:txBody>
                  <a:tcPr/>
                </a:tc>
                <a:tc>
                  <a:txBody>
                    <a:bodyPr/>
                    <a:lstStyle/>
                    <a:p>
                      <a:pPr>
                        <a:lnSpc>
                          <a:spcPct val="100000"/>
                        </a:lnSpc>
                      </a:pPr>
                      <a:endParaRPr lang="en-GB"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72687755"/>
                  </a:ext>
                </a:extLst>
              </a:tr>
            </a:tbl>
          </a:graphicData>
        </a:graphic>
      </p:graphicFrame>
      <p:sp>
        <p:nvSpPr>
          <p:cNvPr id="14" name="Content Placeholder 13">
            <a:extLst>
              <a:ext uri="{FF2B5EF4-FFF2-40B4-BE49-F238E27FC236}">
                <a16:creationId xmlns:a16="http://schemas.microsoft.com/office/drawing/2014/main" id="{CFCC3699-2505-584E-07C2-9F7E03255916}"/>
              </a:ext>
            </a:extLst>
          </p:cNvPr>
          <p:cNvSpPr>
            <a:spLocks noGrp="1"/>
          </p:cNvSpPr>
          <p:nvPr>
            <p:ph sz="quarter" idx="11"/>
          </p:nvPr>
        </p:nvSpPr>
        <p:spPr>
          <a:xfrm>
            <a:off x="620676" y="4937801"/>
            <a:ext cx="7047668" cy="775518"/>
          </a:xfrm>
        </p:spPr>
        <p:txBody>
          <a:bodyPr/>
          <a:lstStyle/>
          <a:p>
            <a:pPr marL="0" indent="0">
              <a:buNone/>
            </a:pPr>
            <a:r>
              <a:rPr lang="en-GB" sz="1800">
                <a:latin typeface="Arial"/>
                <a:cs typeface="Arial"/>
              </a:rPr>
              <a:t>Your teachers will also tell you about a bigger project you will do with your classes this year.</a:t>
            </a:r>
          </a:p>
        </p:txBody>
      </p:sp>
      <p:pic>
        <p:nvPicPr>
          <p:cNvPr id="4" name="Content Placeholder 3" descr="Reading Schools logo "/>
          <p:cNvPicPr>
            <a:picLocks noGrp="1" noChangeAspect="1"/>
          </p:cNvPicPr>
          <p:nvPr>
            <p:ph sz="quarter" idx="11"/>
          </p:nvPr>
        </p:nvPicPr>
        <p:blipFill>
          <a:blip r:embed="rId4" cstate="email">
            <a:extLst>
              <a:ext uri="{28A0092B-C50C-407E-A947-70E740481C1C}">
                <a14:useLocalDpi xmlns:a14="http://schemas.microsoft.com/office/drawing/2010/main"/>
              </a:ext>
            </a:extLst>
          </a:blip>
          <a:stretch>
            <a:fillRect/>
          </a:stretch>
        </p:blipFill>
        <p:spPr>
          <a:xfrm>
            <a:off x="620676" y="5814310"/>
            <a:ext cx="1972603" cy="720000"/>
          </a:xfrm>
        </p:spPr>
      </p:pic>
      <p:pic>
        <p:nvPicPr>
          <p:cNvPr id="5" name="Content Placeholder 4" descr="Cartoon of kindle, open book, book with writing, and cover of book. "/>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3169786" y="5565375"/>
            <a:ext cx="3956050" cy="968935"/>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635205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547398" y="274638"/>
            <a:ext cx="8229600" cy="1143000"/>
          </a:xfrm>
        </p:spPr>
        <p:txBody>
          <a:bodyPr anchor="t" anchorCtr="0"/>
          <a:lstStyle/>
          <a:p>
            <a:pPr algn="l"/>
            <a:r>
              <a:rPr lang="en-US" sz="4000" b="1">
                <a:latin typeface="Arial" panose="020B0604020202020204" pitchFamily="34" charset="0"/>
                <a:cs typeface="Arial" panose="020B0604020202020204" pitchFamily="34" charset="0"/>
              </a:rPr>
              <a:t>At home</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46418" y="1080142"/>
            <a:ext cx="8363272" cy="441014"/>
          </a:xfrm>
        </p:spPr>
        <p:txBody>
          <a:bodyPr vert="horz" lIns="91440" tIns="45720" rIns="91440" bIns="45720" anchor="t"/>
          <a:lstStyle/>
          <a:p>
            <a:pPr marL="0" indent="0">
              <a:buNone/>
            </a:pPr>
            <a:r>
              <a:rPr lang="en-GB" sz="1800">
                <a:latin typeface="Arial"/>
                <a:cs typeface="Arial"/>
              </a:rPr>
              <a:t>You need to make plans for all three of these activities. You can also add your own ideas. </a:t>
            </a:r>
          </a:p>
        </p:txBody>
      </p:sp>
      <p:sp>
        <p:nvSpPr>
          <p:cNvPr id="4" name="Content Placeholder 3">
            <a:extLst>
              <a:ext uri="{FF2B5EF4-FFF2-40B4-BE49-F238E27FC236}">
                <a16:creationId xmlns:a16="http://schemas.microsoft.com/office/drawing/2014/main" id="{5545B9D4-A349-7705-EAE4-87A674D96D42}"/>
              </a:ext>
            </a:extLst>
          </p:cNvPr>
          <p:cNvSpPr>
            <a:spLocks noGrp="1"/>
          </p:cNvSpPr>
          <p:nvPr>
            <p:ph sz="quarter" idx="10"/>
          </p:nvPr>
        </p:nvSpPr>
        <p:spPr>
          <a:xfrm>
            <a:off x="591923" y="1960876"/>
            <a:ext cx="8140549" cy="1964366"/>
          </a:xfrm>
        </p:spPr>
        <p:txBody>
          <a:bodyPr lIns="91440" tIns="45720" rIns="91440" bIns="45720" anchor="t"/>
          <a:lstStyle/>
          <a:p>
            <a:r>
              <a:rPr lang="en-US" sz="1800">
                <a:latin typeface="Arial"/>
                <a:cs typeface="Arial"/>
              </a:rPr>
              <a:t>Ask about taking books home to read or encourage families to join the local library </a:t>
            </a:r>
          </a:p>
          <a:p>
            <a:r>
              <a:rPr lang="en-US" sz="1800">
                <a:latin typeface="Arial"/>
                <a:cs typeface="Arial"/>
              </a:rPr>
              <a:t>Share what fun reading activities are happening in school through social media or school newsletters</a:t>
            </a:r>
          </a:p>
          <a:p>
            <a:r>
              <a:rPr lang="en-US" sz="1800" err="1">
                <a:latin typeface="Arial"/>
                <a:cs typeface="Arial"/>
              </a:rPr>
              <a:t>Organise</a:t>
            </a:r>
            <a:r>
              <a:rPr lang="en-US" sz="1800">
                <a:latin typeface="Arial"/>
                <a:cs typeface="Arial"/>
              </a:rPr>
              <a:t> a book gifting event in school for </a:t>
            </a:r>
            <a:r>
              <a:rPr lang="en-US" sz="1800" err="1">
                <a:latin typeface="Arial"/>
                <a:cs typeface="Arial"/>
              </a:rPr>
              <a:t>Bookbug</a:t>
            </a:r>
            <a:r>
              <a:rPr lang="en-US" sz="1800">
                <a:latin typeface="Arial"/>
                <a:cs typeface="Arial"/>
              </a:rPr>
              <a:t> (P1) and Read, Write, Count bags (P2-3) </a:t>
            </a:r>
          </a:p>
        </p:txBody>
      </p:sp>
      <p:pic>
        <p:nvPicPr>
          <p:cNvPr id="3" name="Content Placeholder 2" descr="Reading Schools logo "/>
          <p:cNvPicPr>
            <a:picLocks noGrp="1" noChangeAspect="1"/>
          </p:cNvPicPr>
          <p:nvPr>
            <p:ph sz="quarter" idx="11"/>
          </p:nvPr>
        </p:nvPicPr>
        <p:blipFill>
          <a:blip r:embed="rId4" cstate="email">
            <a:extLst>
              <a:ext uri="{28A0092B-C50C-407E-A947-70E740481C1C}">
                <a14:useLocalDpi xmlns:a14="http://schemas.microsoft.com/office/drawing/2010/main"/>
              </a:ext>
            </a:extLst>
          </a:blip>
          <a:stretch>
            <a:fillRect/>
          </a:stretch>
        </p:blipFill>
        <p:spPr>
          <a:xfrm>
            <a:off x="546418" y="5814310"/>
            <a:ext cx="1972603" cy="720000"/>
          </a:xfrm>
        </p:spPr>
      </p:pic>
      <p:pic>
        <p:nvPicPr>
          <p:cNvPr id="10" name="Content Placeholder 9" descr="Cartoon of parents reading with child "/>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4211552" y="3929678"/>
            <a:ext cx="2340324" cy="2604632"/>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182789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547398" y="274638"/>
            <a:ext cx="8229600" cy="1143000"/>
          </a:xfrm>
        </p:spPr>
        <p:txBody>
          <a:bodyPr anchor="t" anchorCtr="0"/>
          <a:lstStyle/>
          <a:p>
            <a:pPr algn="l"/>
            <a:r>
              <a:rPr lang="en-US" sz="4000" b="1">
                <a:latin typeface="Arial" panose="020B0604020202020204" pitchFamily="34" charset="0"/>
                <a:cs typeface="Arial" panose="020B0604020202020204" pitchFamily="34" charset="0"/>
              </a:rPr>
              <a:t>Rewards</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47398" y="1171590"/>
            <a:ext cx="5025220" cy="1143000"/>
          </a:xfrm>
        </p:spPr>
        <p:txBody>
          <a:bodyPr vert="horz" lIns="91440" tIns="45720" rIns="91440" bIns="45720" anchor="t"/>
          <a:lstStyle/>
          <a:p>
            <a:pPr marL="0" indent="0">
              <a:buNone/>
            </a:pPr>
            <a:r>
              <a:rPr lang="en-GB" sz="1800">
                <a:latin typeface="Arial"/>
                <a:cs typeface="Arial"/>
              </a:rPr>
              <a:t>Tick at least 1 of these activities for you and your classmates to do or add your own ideas.</a:t>
            </a:r>
            <a:endParaRPr lang="en-US">
              <a:latin typeface="Arial"/>
              <a:cs typeface="Arial"/>
            </a:endParaRPr>
          </a:p>
        </p:txBody>
      </p:sp>
      <p:pic>
        <p:nvPicPr>
          <p:cNvPr id="4" name="Content Placeholder 3" descr="Cartoon of yellow pink and green banner. "/>
          <p:cNvPicPr>
            <a:picLocks noGrp="1" noChangeAspect="1"/>
          </p:cNvPicPr>
          <p:nvPr>
            <p:ph sz="quarter" idx="11"/>
          </p:nvPr>
        </p:nvPicPr>
        <p:blipFill>
          <a:blip r:embed="rId4" cstate="email">
            <a:extLst>
              <a:ext uri="{28A0092B-C50C-407E-A947-70E740481C1C}">
                <a14:useLocalDpi xmlns:a14="http://schemas.microsoft.com/office/drawing/2010/main"/>
              </a:ext>
            </a:extLst>
          </a:blip>
          <a:stretch>
            <a:fillRect/>
          </a:stretch>
        </p:blipFill>
        <p:spPr>
          <a:xfrm rot="1825018">
            <a:off x="5301045" y="198130"/>
            <a:ext cx="3755021" cy="1454266"/>
          </a:xfrm>
        </p:spPr>
      </p:pic>
      <p:graphicFrame>
        <p:nvGraphicFramePr>
          <p:cNvPr id="2" name="Table 2" descr="Table with two columns: column 1 lists rewards for your school; column 2 is blank for pupils to complete by marking their selections. ">
            <a:extLst>
              <a:ext uri="{FF2B5EF4-FFF2-40B4-BE49-F238E27FC236}">
                <a16:creationId xmlns:a16="http://schemas.microsoft.com/office/drawing/2014/main" id="{6BEA8AD2-91F7-E209-FD36-BE2ACD1122FA}"/>
              </a:ext>
            </a:extLst>
          </p:cNvPr>
          <p:cNvGraphicFramePr>
            <a:graphicFrameLocks noGrp="1"/>
          </p:cNvGraphicFramePr>
          <p:nvPr>
            <p:ph sz="quarter" idx="10"/>
            <p:extLst>
              <p:ext uri="{D42A27DB-BD31-4B8C-83A1-F6EECF244321}">
                <p14:modId xmlns:p14="http://schemas.microsoft.com/office/powerpoint/2010/main" val="3519254486"/>
              </p:ext>
            </p:extLst>
          </p:nvPr>
        </p:nvGraphicFramePr>
        <p:xfrm>
          <a:off x="620676" y="2184057"/>
          <a:ext cx="8156322" cy="2491630"/>
        </p:xfrm>
        <a:graphic>
          <a:graphicData uri="http://schemas.openxmlformats.org/drawingml/2006/table">
            <a:tbl>
              <a:tblPr firstRow="1" bandRow="1">
                <a:tableStyleId>{5940675A-B579-460E-94D1-54222C63F5DA}</a:tableStyleId>
              </a:tblPr>
              <a:tblGrid>
                <a:gridCol w="7272834">
                  <a:extLst>
                    <a:ext uri="{9D8B030D-6E8A-4147-A177-3AD203B41FA5}">
                      <a16:colId xmlns:a16="http://schemas.microsoft.com/office/drawing/2014/main" val="1504157940"/>
                    </a:ext>
                  </a:extLst>
                </a:gridCol>
                <a:gridCol w="883488">
                  <a:extLst>
                    <a:ext uri="{9D8B030D-6E8A-4147-A177-3AD203B41FA5}">
                      <a16:colId xmlns:a16="http://schemas.microsoft.com/office/drawing/2014/main" val="1935168104"/>
                    </a:ext>
                  </a:extLst>
                </a:gridCol>
              </a:tblGrid>
              <a:tr h="515709">
                <a:tc>
                  <a:txBody>
                    <a:bodyPr/>
                    <a:lstStyle/>
                    <a:p>
                      <a:pPr>
                        <a:lnSpc>
                          <a:spcPct val="100000"/>
                        </a:lnSpc>
                      </a:pPr>
                      <a:r>
                        <a:rPr lang="en-GB" sz="1800" dirty="0">
                          <a:latin typeface="Arial"/>
                          <a:cs typeface="Arial"/>
                        </a:rPr>
                        <a:t>Use award</a:t>
                      </a:r>
                      <a:r>
                        <a:rPr lang="en-GB" sz="1800" baseline="0" dirty="0">
                          <a:latin typeface="Arial"/>
                          <a:cs typeface="Arial"/>
                        </a:rPr>
                        <a:t> c</a:t>
                      </a:r>
                      <a:r>
                        <a:rPr lang="en-GB" sz="1800" dirty="0">
                          <a:latin typeface="Arial"/>
                          <a:cs typeface="Arial"/>
                        </a:rPr>
                        <a:t>ertificates </a:t>
                      </a:r>
                      <a:endParaRPr lang="en-GB" sz="1800" dirty="0">
                        <a:latin typeface="Arial" panose="020B0604020202020204" pitchFamily="34" charset="0"/>
                        <a:cs typeface="Arial" panose="020B0604020202020204" pitchFamily="34" charset="0"/>
                      </a:endParaRP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16204925"/>
                  </a:ext>
                </a:extLst>
              </a:tr>
              <a:tr h="730106">
                <a:tc>
                  <a:txBody>
                    <a:bodyPr/>
                    <a:lstStyle/>
                    <a:p>
                      <a:pPr>
                        <a:lnSpc>
                          <a:spcPct val="100000"/>
                        </a:lnSpc>
                      </a:pPr>
                      <a:r>
                        <a:rPr lang="en-GB" sz="1800" dirty="0">
                          <a:latin typeface="Arial"/>
                          <a:cs typeface="Arial"/>
                        </a:rPr>
                        <a:t>Award small prizes like bookmarks and stickers</a:t>
                      </a:r>
                      <a:endParaRPr lang="en-GB" dirty="0">
                        <a:latin typeface="Arial"/>
                        <a:cs typeface="Arial"/>
                      </a:endParaRP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6849167"/>
                  </a:ext>
                </a:extLst>
              </a:tr>
              <a:tr h="515709">
                <a:tc>
                  <a:txBody>
                    <a:bodyPr/>
                    <a:lstStyle/>
                    <a:p>
                      <a:pPr>
                        <a:lnSpc>
                          <a:spcPct val="100000"/>
                        </a:lnSpc>
                      </a:pPr>
                      <a:r>
                        <a:rPr lang="en-GB" sz="1800">
                          <a:latin typeface="Arial"/>
                          <a:cs typeface="Arial"/>
                        </a:rPr>
                        <a:t>Award house points</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76572198"/>
                  </a:ext>
                </a:extLst>
              </a:tr>
              <a:tr h="73010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a:latin typeface="Arial"/>
                          <a:cs typeface="Arial"/>
                        </a:rPr>
                        <a:t>Award a Reader or Reading Class of the Week/Month etc.</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99446773"/>
                  </a:ext>
                </a:extLst>
              </a:tr>
            </a:tbl>
          </a:graphicData>
        </a:graphic>
      </p:graphicFrame>
      <p:pic>
        <p:nvPicPr>
          <p:cNvPr id="8" name="Content Placeholder 7" descr="Reading schools logo"/>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620677" y="5808974"/>
            <a:ext cx="1972603" cy="720000"/>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50273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chemeClr val="bg1"/>
                </a:solidFill>
                <a:latin typeface="Arial" panose="020B0604020202020204" pitchFamily="34" charset="0"/>
                <a:cs typeface="Arial" panose="020B0604020202020204" pitchFamily="34" charset="0"/>
              </a:rPr>
              <a:t>Thank you</a:t>
            </a:r>
          </a:p>
        </p:txBody>
      </p:sp>
      <p:pic>
        <p:nvPicPr>
          <p:cNvPr id="6" name="Picture 5" descr="Facebook, Twitter and Instagram logos">
            <a:extLst>
              <a:ext uri="{FF2B5EF4-FFF2-40B4-BE49-F238E27FC236}">
                <a16:creationId xmlns:a16="http://schemas.microsoft.com/office/drawing/2014/main" id="{F8C8987D-29C7-4EF0-8382-997CA00CD58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18726" y="3653398"/>
            <a:ext cx="1306547" cy="402483"/>
          </a:xfrm>
          <a:prstGeom prst="rect">
            <a:avLst/>
          </a:prstGeom>
        </p:spPr>
      </p:pic>
      <p:sp>
        <p:nvSpPr>
          <p:cNvPr id="3" name="Subtitle 2"/>
          <p:cNvSpPr>
            <a:spLocks noGrp="1"/>
          </p:cNvSpPr>
          <p:nvPr>
            <p:ph type="subTitle" idx="1"/>
          </p:nvPr>
        </p:nvSpPr>
        <p:spPr>
          <a:xfrm>
            <a:off x="1371600" y="3048000"/>
            <a:ext cx="6400800" cy="2209800"/>
          </a:xfrm>
        </p:spPr>
        <p:txBody>
          <a:bodyPr vert="horz" lIns="91440" tIns="45720" rIns="91440" bIns="45720" anchor="t">
            <a:noAutofit/>
          </a:bodyPr>
          <a:lstStyle/>
          <a:p>
            <a:r>
              <a:rPr lang="en-US" sz="2800">
                <a:solidFill>
                  <a:schemeClr val="bg1"/>
                </a:solidFill>
                <a:latin typeface="Arial"/>
                <a:cs typeface="Arial"/>
              </a:rPr>
              <a:t>readingschools.scot</a:t>
            </a:r>
            <a:endParaRPr lang="en-US" sz="2800">
              <a:solidFill>
                <a:schemeClr val="bg1"/>
              </a:solidFill>
              <a:latin typeface="Arial" panose="020B0604020202020204" pitchFamily="34" charset="0"/>
              <a:cs typeface="Arial" panose="020B0604020202020204" pitchFamily="34" charset="0"/>
            </a:endParaRPr>
          </a:p>
          <a:p>
            <a:r>
              <a:rPr lang="en-US" sz="1800">
                <a:solidFill>
                  <a:schemeClr val="bg1"/>
                </a:solidFill>
                <a:latin typeface="Arial" panose="020B0604020202020204" pitchFamily="34" charset="0"/>
                <a:cs typeface="Arial" panose="020B0604020202020204" pitchFamily="34" charset="0"/>
              </a:rPr>
              <a:t>    </a:t>
            </a:r>
            <a:endParaRPr lang="en-US" sz="1800">
              <a:latin typeface="Arial" panose="020B0604020202020204" pitchFamily="34" charset="0"/>
              <a:cs typeface="Arial" panose="020B0604020202020204" pitchFamily="34" charset="0"/>
            </a:endParaRPr>
          </a:p>
        </p:txBody>
      </p:sp>
      <p:sp>
        <p:nvSpPr>
          <p:cNvPr id="12" name="Rectangle 11">
            <a:extLst>
              <a:ext uri="{C183D7F6-B498-43B3-948B-1728B52AA6E4}">
                <adec:decorative xmlns:adec="http://schemas.microsoft.com/office/drawing/2017/decorative" val="1"/>
              </a:ext>
            </a:extLst>
          </p:cNvPr>
          <p:cNvSpPr/>
          <p:nvPr/>
        </p:nvSpPr>
        <p:spPr>
          <a:xfrm>
            <a:off x="381000" y="6172200"/>
            <a:ext cx="4388225" cy="375703"/>
          </a:xfrm>
          <a:prstGeom prst="rect">
            <a:avLst/>
          </a:prstGeom>
        </p:spPr>
        <p:txBody>
          <a:bodyPr wrap="square">
            <a:spAutoFit/>
          </a:bodyPr>
          <a:lstStyle/>
          <a:p>
            <a:r>
              <a:rPr lang="en-GB" sz="900">
                <a:solidFill>
                  <a:schemeClr val="bg1"/>
                </a:solidFill>
                <a:latin typeface="Arial" panose="020B0604020202020204" pitchFamily="34" charset="0"/>
                <a:cs typeface="Arial" panose="020B0604020202020204" pitchFamily="34" charset="0"/>
              </a:rPr>
              <a:t>Scottish Book Trust is a national charity changing lives through reading and writing. Registered company SC184248 | Scottish charity SC027669</a:t>
            </a:r>
            <a:endParaRPr lang="en-GB">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8643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457200" y="274638"/>
            <a:ext cx="8229600" cy="1143000"/>
          </a:xfrm>
        </p:spPr>
        <p:txBody>
          <a:bodyPr vert="horz" lIns="91440" tIns="45720" rIns="91440" bIns="45720" anchor="t" anchorCtr="0"/>
          <a:lstStyle/>
          <a:p>
            <a:pPr algn="l"/>
            <a:r>
              <a:rPr lang="en-US" sz="4000" b="1">
                <a:latin typeface="Arial"/>
                <a:cs typeface="Arial"/>
              </a:rPr>
              <a:t>How to use this guide </a:t>
            </a:r>
            <a:endParaRPr lang="en-US" sz="4000" b="1">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42D2FE7A-E002-BDD6-17B6-D8085DB70AFA}"/>
              </a:ext>
            </a:extLst>
          </p:cNvPr>
          <p:cNvSpPr>
            <a:spLocks noGrp="1"/>
          </p:cNvSpPr>
          <p:nvPr>
            <p:ph sz="half" idx="1"/>
          </p:nvPr>
        </p:nvSpPr>
        <p:spPr>
          <a:xfrm>
            <a:off x="554376" y="1417638"/>
            <a:ext cx="8019240" cy="3890473"/>
          </a:xfrm>
        </p:spPr>
        <p:txBody>
          <a:bodyPr vert="horz" lIns="91440" tIns="45720" rIns="91440" bIns="45720" anchor="t"/>
          <a:lstStyle/>
          <a:p>
            <a:pPr marL="0" indent="0">
              <a:buNone/>
            </a:pPr>
            <a:r>
              <a:rPr lang="en-US" sz="1800">
                <a:latin typeface="Arial"/>
                <a:cs typeface="Calibri"/>
              </a:rPr>
              <a:t>This guide is for Reading School Leaders in primary schools. You can work through, in one session or many, to decide on the activities and ideas you would like to add to your plan. </a:t>
            </a:r>
          </a:p>
          <a:p>
            <a:pPr marL="0" indent="0">
              <a:buNone/>
            </a:pPr>
            <a:endParaRPr lang="en-US" sz="1800">
              <a:latin typeface="Arial"/>
              <a:cs typeface="Calibri"/>
            </a:endParaRPr>
          </a:p>
          <a:p>
            <a:pPr marL="0" indent="0">
              <a:buNone/>
            </a:pPr>
            <a:r>
              <a:rPr lang="en-US" sz="1800">
                <a:latin typeface="Arial"/>
                <a:cs typeface="Calibri"/>
              </a:rPr>
              <a:t>For teachers, the relevant framework sections are included in the slide notes to enable you to translate back into the Action Plan on your online portal.   </a:t>
            </a:r>
          </a:p>
          <a:p>
            <a:pPr marL="0" indent="0">
              <a:buNone/>
            </a:pPr>
            <a:endParaRPr lang="en-US">
              <a:cs typeface="Calibri"/>
            </a:endParaRPr>
          </a:p>
        </p:txBody>
      </p:sp>
      <p:pic>
        <p:nvPicPr>
          <p:cNvPr id="13" name="Content Placeholder 12" descr="Reading Schools logo "/>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78181" y="5733296"/>
            <a:ext cx="1972603" cy="720000"/>
          </a:xfrm>
        </p:spPr>
      </p:pic>
      <p:pic>
        <p:nvPicPr>
          <p:cNvPr id="12" name="Content Placeholder 2" descr="Cartoon of three pupils reading books together and smiling.">
            <a:extLst>
              <a:ext uri="{FF2B5EF4-FFF2-40B4-BE49-F238E27FC236}">
                <a16:creationId xmlns:a16="http://schemas.microsoft.com/office/drawing/2014/main" id="{291EED9B-A370-0ACB-8DAC-FE956D3D23A0}"/>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097160" y="3684623"/>
            <a:ext cx="3681591" cy="2849688"/>
          </a:xfrm>
          <a:prstGeom prst="rect">
            <a:avLst/>
          </a:prstGeo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509974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3600" b="1">
                <a:latin typeface="Arial"/>
                <a:cs typeface="Arial"/>
              </a:rPr>
              <a:t>Reading Schools is about reading for pleasure. What is that?</a:t>
            </a:r>
            <a:endParaRPr lang="en-US" sz="3600" b="1">
              <a:latin typeface="Arial" panose="020B0604020202020204" pitchFamily="34" charset="0"/>
              <a:cs typeface="Arial" panose="020B0604020202020204" pitchFamily="34" charset="0"/>
            </a:endParaRPr>
          </a:p>
        </p:txBody>
      </p:sp>
      <p:sp>
        <p:nvSpPr>
          <p:cNvPr id="7" name="Content Placeholder 6"/>
          <p:cNvSpPr>
            <a:spLocks noGrp="1"/>
          </p:cNvSpPr>
          <p:nvPr>
            <p:ph sz="half" idx="1"/>
          </p:nvPr>
        </p:nvSpPr>
        <p:spPr>
          <a:xfrm>
            <a:off x="457200" y="1600200"/>
            <a:ext cx="7787208" cy="3186403"/>
          </a:xfrm>
        </p:spPr>
        <p:txBody>
          <a:bodyPr/>
          <a:lstStyle/>
          <a:p>
            <a:r>
              <a:rPr lang="en-GB" sz="1800">
                <a:latin typeface="Arial" panose="020B0604020202020204" pitchFamily="34" charset="0"/>
                <a:cs typeface="Arial" panose="020B0604020202020204" pitchFamily="34" charset="0"/>
              </a:rPr>
              <a:t>Reading what you enjoy</a:t>
            </a:r>
          </a:p>
          <a:p>
            <a:r>
              <a:rPr lang="en-GB" sz="1800">
                <a:latin typeface="Arial" panose="020B0604020202020204" pitchFamily="34" charset="0"/>
                <a:cs typeface="Arial" panose="020B0604020202020204" pitchFamily="34" charset="0"/>
              </a:rPr>
              <a:t>Listening to stories</a:t>
            </a:r>
            <a:endParaRPr lang="en-US" sz="1800">
              <a:latin typeface="Arial" panose="020B0604020202020204" pitchFamily="34" charset="0"/>
              <a:cs typeface="Arial" panose="020B0604020202020204" pitchFamily="34" charset="0"/>
            </a:endParaRPr>
          </a:p>
          <a:p>
            <a:r>
              <a:rPr lang="en-GB" sz="1800">
                <a:latin typeface="Arial" panose="020B0604020202020204" pitchFamily="34" charset="0"/>
                <a:cs typeface="Arial" panose="020B0604020202020204" pitchFamily="34" charset="0"/>
              </a:rPr>
              <a:t>Trying different types of stories</a:t>
            </a:r>
            <a:endParaRPr lang="en-US" sz="1800">
              <a:latin typeface="Arial" panose="020B0604020202020204" pitchFamily="34" charset="0"/>
              <a:cs typeface="Arial" panose="020B0604020202020204" pitchFamily="34" charset="0"/>
            </a:endParaRPr>
          </a:p>
          <a:p>
            <a:r>
              <a:rPr lang="en-GB" sz="1800">
                <a:latin typeface="Arial" panose="020B0604020202020204" pitchFamily="34" charset="0"/>
                <a:cs typeface="Arial" panose="020B0604020202020204" pitchFamily="34" charset="0"/>
              </a:rPr>
              <a:t>Talking about books with your friends and teachers to find new ones you might like</a:t>
            </a:r>
            <a:endParaRPr lang="en-US" sz="1800">
              <a:latin typeface="Arial" panose="020B0604020202020204" pitchFamily="34" charset="0"/>
              <a:cs typeface="Arial" panose="020B0604020202020204" pitchFamily="34" charset="0"/>
            </a:endParaRPr>
          </a:p>
          <a:p>
            <a:r>
              <a:rPr lang="en-GB" sz="1800">
                <a:latin typeface="Arial" panose="020B0604020202020204" pitchFamily="34" charset="0"/>
                <a:cs typeface="Arial" panose="020B0604020202020204" pitchFamily="34" charset="0"/>
              </a:rPr>
              <a:t>Looking at books to find out about new things</a:t>
            </a:r>
          </a:p>
          <a:p>
            <a:pPr marL="0" indent="0">
              <a:buNone/>
            </a:pPr>
            <a:endParaRPr lang="en-US" sz="1800">
              <a:latin typeface="Arial" panose="020B0604020202020204" pitchFamily="34" charset="0"/>
              <a:cs typeface="Arial" panose="020B0604020202020204" pitchFamily="34" charset="0"/>
            </a:endParaRPr>
          </a:p>
        </p:txBody>
      </p:sp>
      <p:pic>
        <p:nvPicPr>
          <p:cNvPr id="6" name="Content Placeholder 5" descr="Reading Schools logo "/>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539861" y="5889865"/>
            <a:ext cx="1830987" cy="692150"/>
          </a:xfrm>
        </p:spPr>
      </p:pic>
      <p:pic>
        <p:nvPicPr>
          <p:cNvPr id="15" name="Content Placeholder 14" descr="pen book with hand pointing at it "/>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4011561" y="4493546"/>
            <a:ext cx="2995729" cy="2088470"/>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37103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vert="horz" lIns="91440" tIns="45720" rIns="91440" bIns="45720" anchor="t" anchorCtr="0"/>
          <a:lstStyle/>
          <a:p>
            <a:pPr algn="l"/>
            <a:r>
              <a:rPr lang="en-US" sz="4000" b="1">
                <a:latin typeface="Arial"/>
                <a:cs typeface="Arial"/>
              </a:rPr>
              <a:t>Reading Schools Leaders</a:t>
            </a:r>
            <a:endParaRPr lang="en-US" sz="4000" b="1">
              <a:latin typeface="Arial" panose="020B0604020202020204" pitchFamily="34" charset="0"/>
              <a:cs typeface="Arial" panose="020B0604020202020204" pitchFamily="34" charset="0"/>
            </a:endParaRPr>
          </a:p>
        </p:txBody>
      </p:sp>
      <p:sp>
        <p:nvSpPr>
          <p:cNvPr id="9" name="Vertical Text Placeholder 8"/>
          <p:cNvSpPr>
            <a:spLocks noGrp="1"/>
          </p:cNvSpPr>
          <p:nvPr>
            <p:ph sz="half" idx="1"/>
          </p:nvPr>
        </p:nvSpPr>
        <p:spPr>
          <a:xfrm>
            <a:off x="505837" y="1144353"/>
            <a:ext cx="7321296" cy="2660731"/>
          </a:xfrm>
        </p:spPr>
        <p:txBody>
          <a:bodyPr vert="horz" lIns="91440" tIns="45720" rIns="91440" bIns="45720" anchor="t">
            <a:normAutofit/>
          </a:bodyPr>
          <a:lstStyle/>
          <a:p>
            <a:pPr marL="0" indent="0">
              <a:buNone/>
            </a:pPr>
            <a:r>
              <a:rPr lang="en-US" sz="1800" b="1">
                <a:latin typeface="Arial"/>
                <a:cs typeface="Arial"/>
              </a:rPr>
              <a:t>Create a group </a:t>
            </a:r>
          </a:p>
          <a:p>
            <a:pPr marL="0" indent="0">
              <a:buNone/>
            </a:pPr>
            <a:endParaRPr lang="en-US" sz="1800" b="1">
              <a:latin typeface="Arial" panose="020B0604020202020204" pitchFamily="34" charset="0"/>
              <a:cs typeface="Arial" panose="020B0604020202020204" pitchFamily="34" charset="0"/>
            </a:endParaRPr>
          </a:p>
          <a:p>
            <a:r>
              <a:rPr lang="en-US" sz="1800">
                <a:latin typeface="Arial" panose="020B0604020202020204" pitchFamily="34" charset="0"/>
                <a:cs typeface="Arial" panose="020B0604020202020204" pitchFamily="34" charset="0"/>
              </a:rPr>
              <a:t>Create a group that will work well in your school for pupils and teachers, but also think about inviting other staff and anyone who loves books</a:t>
            </a:r>
          </a:p>
          <a:p>
            <a:r>
              <a:rPr lang="en-US" sz="1800">
                <a:latin typeface="Arial"/>
                <a:cs typeface="Arial"/>
              </a:rPr>
              <a:t>Always include the school librarian if you have one</a:t>
            </a:r>
          </a:p>
          <a:p>
            <a:r>
              <a:rPr lang="en-US" sz="1800">
                <a:latin typeface="Arial"/>
                <a:cs typeface="Arial"/>
              </a:rPr>
              <a:t>Make sure lots of different classes are represented</a:t>
            </a:r>
          </a:p>
          <a:p>
            <a:r>
              <a:rPr lang="en-US" sz="1800">
                <a:latin typeface="Arial"/>
                <a:cs typeface="Arial"/>
              </a:rPr>
              <a:t>What will you call your group?</a:t>
            </a:r>
            <a:endParaRPr lang="en-US" sz="1800">
              <a:latin typeface="Arial" panose="020B0604020202020204" pitchFamily="34" charset="0"/>
              <a:cs typeface="Arial" panose="020B0604020202020204" pitchFamily="34" charset="0"/>
            </a:endParaRPr>
          </a:p>
          <a:p>
            <a:pPr marL="0" indent="0">
              <a:buNone/>
            </a:pPr>
            <a:endParaRPr lang="en-US" sz="1900">
              <a:latin typeface="Arial" panose="020B0604020202020204" pitchFamily="34" charset="0"/>
              <a:cs typeface="Arial" panose="020B0604020202020204" pitchFamily="34" charset="0"/>
            </a:endParaRPr>
          </a:p>
          <a:p>
            <a:pPr marL="0" indent="0">
              <a:buNone/>
            </a:pPr>
            <a:endParaRPr lang="en-US" sz="2800">
              <a:latin typeface="Helvetica Neue"/>
              <a:cs typeface="Arial" panose="020B0604020202020204" pitchFamily="34" charset="0"/>
            </a:endParaRPr>
          </a:p>
        </p:txBody>
      </p:sp>
      <p:pic>
        <p:nvPicPr>
          <p:cNvPr id="3" name="Content Placeholder 2" descr="Reading Schools logo "/>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457200" y="5814310"/>
            <a:ext cx="1972603" cy="720000"/>
          </a:xfrm>
        </p:spPr>
      </p:pic>
      <p:pic>
        <p:nvPicPr>
          <p:cNvPr id="11" name="Content Placeholder 4" descr="A paper plane flying with a directional line behind it "/>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1001552">
            <a:off x="3854973" y="4957235"/>
            <a:ext cx="3398733" cy="1574794"/>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vert="horz" lIns="91440" tIns="45720" rIns="91440" bIns="45720" anchor="t" anchorCtr="0"/>
          <a:lstStyle/>
          <a:p>
            <a:pPr algn="l"/>
            <a:r>
              <a:rPr lang="en-US" sz="4000" b="1">
                <a:latin typeface="Arial"/>
                <a:cs typeface="Arial"/>
              </a:rPr>
              <a:t>Reading Schools Leaders </a:t>
            </a:r>
            <a:r>
              <a:rPr lang="en-US" sz="4400">
                <a:solidFill>
                  <a:schemeClr val="bg1"/>
                </a:solidFill>
                <a:latin typeface="Arial"/>
                <a:cs typeface="Arial"/>
              </a:rPr>
              <a:t>part</a:t>
            </a:r>
            <a:endParaRPr lang="en-US" sz="4400" b="1">
              <a:solidFill>
                <a:schemeClr val="bg1"/>
              </a:solidFill>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611561" y="1408615"/>
            <a:ext cx="8075239" cy="2332856"/>
          </a:xfrm>
        </p:spPr>
        <p:txBody>
          <a:bodyPr/>
          <a:lstStyle/>
          <a:p>
            <a:pPr marL="0" indent="0">
              <a:buNone/>
            </a:pPr>
            <a:r>
              <a:rPr lang="en-US" sz="1800" b="1">
                <a:latin typeface="Arial"/>
                <a:cs typeface="Arial"/>
              </a:rPr>
              <a:t>Progress</a:t>
            </a:r>
          </a:p>
          <a:p>
            <a:r>
              <a:rPr lang="en-US" sz="1800">
                <a:latin typeface="Arial"/>
                <a:cs typeface="Arial"/>
              </a:rPr>
              <a:t>Meet regularly to check on your progress and make new plans</a:t>
            </a:r>
          </a:p>
          <a:p>
            <a:r>
              <a:rPr lang="en-US" sz="1800">
                <a:latin typeface="Arial"/>
                <a:cs typeface="Arial"/>
              </a:rPr>
              <a:t>Take photos and collect quotes from classmates, teachers and parents that show what you are doing for each item</a:t>
            </a:r>
          </a:p>
          <a:p>
            <a:r>
              <a:rPr lang="en-US" sz="1800">
                <a:latin typeface="Arial"/>
                <a:cs typeface="Arial"/>
              </a:rPr>
              <a:t>Your teacher will send all this to Reading Schools</a:t>
            </a:r>
          </a:p>
          <a:p>
            <a:pPr marL="0" indent="0">
              <a:buNone/>
            </a:pPr>
            <a:endParaRPr lang="en-GB"/>
          </a:p>
        </p:txBody>
      </p:sp>
      <p:sp>
        <p:nvSpPr>
          <p:cNvPr id="14" name="Content Placeholder 13">
            <a:extLst>
              <a:ext uri="{FF2B5EF4-FFF2-40B4-BE49-F238E27FC236}">
                <a16:creationId xmlns:a16="http://schemas.microsoft.com/office/drawing/2014/main" id="{CFCC3699-2505-584E-07C2-9F7E03255916}"/>
              </a:ext>
            </a:extLst>
          </p:cNvPr>
          <p:cNvSpPr>
            <a:spLocks noGrp="1"/>
          </p:cNvSpPr>
          <p:nvPr>
            <p:ph sz="quarter" idx="11"/>
          </p:nvPr>
        </p:nvSpPr>
        <p:spPr>
          <a:xfrm>
            <a:off x="611559" y="3741471"/>
            <a:ext cx="7067906" cy="1224113"/>
          </a:xfrm>
        </p:spPr>
        <p:txBody>
          <a:bodyPr lIns="91440" tIns="45720" rIns="91440" bIns="45720" anchor="t"/>
          <a:lstStyle/>
          <a:p>
            <a:pPr marL="0" indent="0">
              <a:buNone/>
            </a:pPr>
            <a:r>
              <a:rPr lang="en-US" sz="1800"/>
              <a:t>Remember your </a:t>
            </a:r>
            <a:r>
              <a:rPr lang="en-GB" sz="1800"/>
              <a:t>teacher also needs to fill in their Reading Schools action plan.</a:t>
            </a:r>
            <a:endParaRPr lang="en-US" sz="1800"/>
          </a:p>
        </p:txBody>
      </p:sp>
      <p:pic>
        <p:nvPicPr>
          <p:cNvPr id="4" name="Content Placeholder 3" descr="Reading Schools logo"/>
          <p:cNvPicPr>
            <a:picLocks noGrp="1" noChangeAspect="1"/>
          </p:cNvPicPr>
          <p:nvPr>
            <p:ph sz="quarter" idx="10"/>
          </p:nvPr>
        </p:nvPicPr>
        <p:blipFill>
          <a:blip r:embed="rId4" cstate="email">
            <a:extLst>
              <a:ext uri="{28A0092B-C50C-407E-A947-70E740481C1C}">
                <a14:useLocalDpi xmlns:a14="http://schemas.microsoft.com/office/drawing/2010/main"/>
              </a:ext>
            </a:extLst>
          </a:blip>
          <a:stretch>
            <a:fillRect/>
          </a:stretch>
        </p:blipFill>
        <p:spPr>
          <a:xfrm>
            <a:off x="611559" y="5814310"/>
            <a:ext cx="1972603" cy="720000"/>
          </a:xfrm>
        </p:spPr>
      </p:pic>
      <p:pic>
        <p:nvPicPr>
          <p:cNvPr id="3" name="Content Placeholder 2" descr="Cartoon of children reading while playing sports, practicing music, and studying science">
            <a:extLst>
              <a:ext uri="{FF2B5EF4-FFF2-40B4-BE49-F238E27FC236}">
                <a16:creationId xmlns:a16="http://schemas.microsoft.com/office/drawing/2014/main" id="{DA42AF3F-EC09-FEAA-4068-51A851049982}"/>
              </a:ext>
            </a:extLst>
          </p:cNvPr>
          <p:cNvPicPr>
            <a:picLocks noGrp="1" noChangeAspect="1"/>
          </p:cNvPicPr>
          <p:nvPr>
            <p:ph sz="quarter" idx="10"/>
          </p:nvPr>
        </p:nvPicPr>
        <p:blipFill rotWithShape="1">
          <a:blip r:embed="rId5" cstate="email">
            <a:extLst>
              <a:ext uri="{28A0092B-C50C-407E-A947-70E740481C1C}">
                <a14:useLocalDpi xmlns:a14="http://schemas.microsoft.com/office/drawing/2010/main"/>
              </a:ext>
            </a:extLst>
          </a:blip>
          <a:srcRect/>
          <a:stretch/>
        </p:blipFill>
        <p:spPr>
          <a:xfrm>
            <a:off x="3434964" y="4756291"/>
            <a:ext cx="3951799" cy="1778019"/>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169546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p:txBody>
          <a:bodyPr anchor="t" anchorCtr="0"/>
          <a:lstStyle/>
          <a:p>
            <a:pPr algn="l"/>
            <a:r>
              <a:rPr lang="en-US" sz="3600" b="1"/>
              <a:t>Useful surveys, posters, badges and signs</a:t>
            </a:r>
            <a:endParaRPr lang="en-US" sz="3600" b="1">
              <a:latin typeface="Arial" panose="020B0604020202020204" pitchFamily="34" charset="0"/>
              <a:cs typeface="Arial" panose="020B0604020202020204" pitchFamily="34" charset="0"/>
            </a:endParaRP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457200" y="1484784"/>
            <a:ext cx="8445624" cy="4220223"/>
          </a:xfrm>
        </p:spPr>
        <p:txBody>
          <a:bodyPr/>
          <a:lstStyle/>
          <a:p>
            <a:pPr marL="0" indent="0">
              <a:buNone/>
            </a:pPr>
            <a:r>
              <a:rPr lang="en-GB" sz="1800" dirty="0"/>
              <a:t>Have a look at our websites. You can download printable resources for your school or use them as inspiration to create your own surveys, posters, badges and signs.</a:t>
            </a:r>
          </a:p>
          <a:p>
            <a:pPr marL="0" indent="0">
              <a:buNone/>
            </a:pPr>
            <a:br>
              <a:rPr lang="en-GB" sz="1800" dirty="0"/>
            </a:br>
            <a:r>
              <a:rPr lang="en-GB" sz="1800" dirty="0">
                <a:latin typeface="Arial"/>
                <a:cs typeface="Arial"/>
                <a:hlinkClick r:id="rId3"/>
              </a:rPr>
              <a:t>Reading Schools website resources </a:t>
            </a:r>
            <a:r>
              <a:rPr lang="en-GB" sz="1800" dirty="0">
                <a:latin typeface="Arial"/>
                <a:cs typeface="Arial"/>
              </a:rPr>
              <a:t>– you can filter our resources section by selecting Type: ‘posters and print outs’ to find certificates, door signs, badges, readers notes, library posters and more.</a:t>
            </a:r>
          </a:p>
        </p:txBody>
      </p:sp>
      <p:pic>
        <p:nvPicPr>
          <p:cNvPr id="4" name="Content Placeholder 3" descr="Reading Schools logo "/>
          <p:cNvPicPr>
            <a:picLocks noGrp="1" noChangeAspect="1"/>
          </p:cNvPicPr>
          <p:nvPr>
            <p:ph sz="quarter" idx="10"/>
          </p:nvPr>
        </p:nvPicPr>
        <p:blipFill>
          <a:blip r:embed="rId4" cstate="email">
            <a:extLst>
              <a:ext uri="{28A0092B-C50C-407E-A947-70E740481C1C}">
                <a14:useLocalDpi xmlns:a14="http://schemas.microsoft.com/office/drawing/2010/main"/>
              </a:ext>
            </a:extLst>
          </a:blip>
          <a:stretch>
            <a:fillRect/>
          </a:stretch>
        </p:blipFill>
        <p:spPr>
          <a:xfrm>
            <a:off x="542544" y="5814310"/>
            <a:ext cx="1972603" cy="720000"/>
          </a:xfrm>
        </p:spPr>
      </p:pic>
      <p:pic>
        <p:nvPicPr>
          <p:cNvPr id="10" name="Content Placeholder 5" descr="Illustration of open book surrounded by shooting stars">
            <a:extLst>
              <a:ext uri="{FF2B5EF4-FFF2-40B4-BE49-F238E27FC236}">
                <a16:creationId xmlns:a16="http://schemas.microsoft.com/office/drawing/2014/main" id="{894B27A8-9129-964C-201E-CF4D6F7C685B}"/>
              </a:ext>
            </a:extLst>
          </p:cNvPr>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5130685" y="5428482"/>
            <a:ext cx="1867062" cy="1272650"/>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623889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547398" y="274638"/>
            <a:ext cx="8229600" cy="1143000"/>
          </a:xfrm>
        </p:spPr>
        <p:txBody>
          <a:bodyPr anchor="t" anchorCtr="0"/>
          <a:lstStyle/>
          <a:p>
            <a:pPr algn="l"/>
            <a:r>
              <a:rPr lang="en-US" sz="4000" b="1">
                <a:latin typeface="Arial" panose="020B0604020202020204" pitchFamily="34" charset="0"/>
                <a:cs typeface="Arial" panose="020B0604020202020204" pitchFamily="34" charset="0"/>
              </a:rPr>
              <a:t>Being a good role model</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47398" y="1197131"/>
            <a:ext cx="8363272" cy="441014"/>
          </a:xfrm>
        </p:spPr>
        <p:txBody>
          <a:bodyPr vert="horz" lIns="91440" tIns="45720" rIns="91440" bIns="45720" anchor="t"/>
          <a:lstStyle/>
          <a:p>
            <a:pPr marL="0" indent="0">
              <a:buNone/>
            </a:pPr>
            <a:r>
              <a:rPr lang="en-GB" sz="1800">
                <a:latin typeface="Arial"/>
                <a:cs typeface="Arial"/>
              </a:rPr>
              <a:t>Tick at least 1 of these activities for you and your classmates to do or add your own ideas.</a:t>
            </a:r>
          </a:p>
        </p:txBody>
      </p:sp>
      <p:graphicFrame>
        <p:nvGraphicFramePr>
          <p:cNvPr id="2" name="Table 2" descr="Table with two columns: column 1 lists ideas for role modelling activities; column 2 is blank for pupils to complete by marking their selections. ">
            <a:extLst>
              <a:ext uri="{FF2B5EF4-FFF2-40B4-BE49-F238E27FC236}">
                <a16:creationId xmlns:a16="http://schemas.microsoft.com/office/drawing/2014/main" id="{6BEA8AD2-91F7-E209-FD36-BE2ACD1122FA}"/>
              </a:ext>
            </a:extLst>
          </p:cNvPr>
          <p:cNvGraphicFramePr>
            <a:graphicFrameLocks noGrp="1"/>
          </p:cNvGraphicFramePr>
          <p:nvPr>
            <p:ph sz="quarter" idx="10"/>
            <p:extLst>
              <p:ext uri="{D42A27DB-BD31-4B8C-83A1-F6EECF244321}">
                <p14:modId xmlns:p14="http://schemas.microsoft.com/office/powerpoint/2010/main" val="3618082903"/>
              </p:ext>
            </p:extLst>
          </p:nvPr>
        </p:nvGraphicFramePr>
        <p:xfrm>
          <a:off x="631020" y="2021507"/>
          <a:ext cx="8066123" cy="2487986"/>
        </p:xfrm>
        <a:graphic>
          <a:graphicData uri="http://schemas.openxmlformats.org/drawingml/2006/table">
            <a:tbl>
              <a:tblPr firstRow="1" bandRow="1">
                <a:tableStyleId>{5940675A-B579-460E-94D1-54222C63F5DA}</a:tableStyleId>
              </a:tblPr>
              <a:tblGrid>
                <a:gridCol w="7193397">
                  <a:extLst>
                    <a:ext uri="{9D8B030D-6E8A-4147-A177-3AD203B41FA5}">
                      <a16:colId xmlns:a16="http://schemas.microsoft.com/office/drawing/2014/main" val="1504157940"/>
                    </a:ext>
                  </a:extLst>
                </a:gridCol>
                <a:gridCol w="872726">
                  <a:extLst>
                    <a:ext uri="{9D8B030D-6E8A-4147-A177-3AD203B41FA5}">
                      <a16:colId xmlns:a16="http://schemas.microsoft.com/office/drawing/2014/main" val="1935168104"/>
                    </a:ext>
                  </a:extLst>
                </a:gridCol>
              </a:tblGrid>
              <a:tr h="538973">
                <a:tc>
                  <a:txBody>
                    <a:bodyPr/>
                    <a:lstStyle/>
                    <a:p>
                      <a:pPr>
                        <a:lnSpc>
                          <a:spcPct val="100000"/>
                        </a:lnSpc>
                      </a:pPr>
                      <a:r>
                        <a:rPr lang="en-GB" sz="1800">
                          <a:latin typeface="Arial"/>
                          <a:cs typeface="Arial"/>
                        </a:rPr>
                        <a:t>Wear an ‘ask me what I’m reading’ badge</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16204925"/>
                  </a:ext>
                </a:extLst>
              </a:tr>
              <a:tr h="538973">
                <a:tc>
                  <a:txBody>
                    <a:bodyPr/>
                    <a:lstStyle/>
                    <a:p>
                      <a:pPr>
                        <a:lnSpc>
                          <a:spcPct val="100000"/>
                        </a:lnSpc>
                      </a:pPr>
                      <a:r>
                        <a:rPr lang="en-GB" sz="1800">
                          <a:latin typeface="Arial"/>
                          <a:cs typeface="Arial"/>
                        </a:rPr>
                        <a:t>Talk about books at an assembly</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6849167"/>
                  </a:ext>
                </a:extLst>
              </a:tr>
              <a:tr h="925509">
                <a:tc>
                  <a:txBody>
                    <a:bodyPr/>
                    <a:lstStyle/>
                    <a:p>
                      <a:pPr>
                        <a:lnSpc>
                          <a:spcPct val="100000"/>
                        </a:lnSpc>
                      </a:pPr>
                      <a:r>
                        <a:rPr lang="en-GB" sz="1800">
                          <a:latin typeface="Arial"/>
                          <a:cs typeface="Arial"/>
                        </a:rPr>
                        <a:t>Recommend your favourite books to other pupils – you could use videos, bookmarks, signs, shelf-labels, etc.</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76572198"/>
                  </a:ext>
                </a:extLst>
              </a:tr>
              <a:tr h="484531">
                <a:tc>
                  <a:txBody>
                    <a:bodyPr/>
                    <a:lstStyle/>
                    <a:p>
                      <a:pPr>
                        <a:lnSpc>
                          <a:spcPct val="100000"/>
                        </a:lnSpc>
                      </a:pPr>
                      <a:r>
                        <a:rPr lang="en-GB" sz="1800">
                          <a:latin typeface="Arial"/>
                          <a:cs typeface="Arial"/>
                        </a:rPr>
                        <a:t>Make ‘favourite books’ lists so teachers know what you like to read.</a:t>
                      </a: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99446773"/>
                  </a:ext>
                </a:extLst>
              </a:tr>
            </a:tbl>
          </a:graphicData>
        </a:graphic>
      </p:graphicFrame>
      <p:sp>
        <p:nvSpPr>
          <p:cNvPr id="14" name="Content Placeholder 13">
            <a:extLst>
              <a:ext uri="{FF2B5EF4-FFF2-40B4-BE49-F238E27FC236}">
                <a16:creationId xmlns:a16="http://schemas.microsoft.com/office/drawing/2014/main" id="{CFCC3699-2505-584E-07C2-9F7E03255916}"/>
              </a:ext>
            </a:extLst>
          </p:cNvPr>
          <p:cNvSpPr>
            <a:spLocks noGrp="1"/>
          </p:cNvSpPr>
          <p:nvPr>
            <p:ph sz="quarter" idx="11"/>
          </p:nvPr>
        </p:nvSpPr>
        <p:spPr>
          <a:xfrm>
            <a:off x="631020" y="4613011"/>
            <a:ext cx="7047668" cy="505959"/>
          </a:xfrm>
        </p:spPr>
        <p:txBody>
          <a:bodyPr lIns="91440" tIns="45720" rIns="91440" bIns="45720" anchor="t"/>
          <a:lstStyle/>
          <a:p>
            <a:pPr marL="0" indent="0">
              <a:buNone/>
            </a:pPr>
            <a:r>
              <a:rPr lang="en-GB" sz="1800">
                <a:latin typeface="Arial"/>
                <a:cs typeface="Arial"/>
              </a:rPr>
              <a:t>Your teachers will also be joining in with their own activities.</a:t>
            </a:r>
            <a:endParaRPr lang="en-GB" sz="1800"/>
          </a:p>
        </p:txBody>
      </p:sp>
      <p:pic>
        <p:nvPicPr>
          <p:cNvPr id="13" name="Content Placeholder 12" descr="Reading Schools logo "/>
          <p:cNvPicPr>
            <a:picLocks noGrp="1" noChangeAspect="1"/>
          </p:cNvPicPr>
          <p:nvPr>
            <p:ph sz="quarter" idx="11"/>
          </p:nvPr>
        </p:nvPicPr>
        <p:blipFill>
          <a:blip r:embed="rId4" cstate="email">
            <a:extLst>
              <a:ext uri="{28A0092B-C50C-407E-A947-70E740481C1C}">
                <a14:useLocalDpi xmlns:a14="http://schemas.microsoft.com/office/drawing/2010/main"/>
              </a:ext>
            </a:extLst>
          </a:blip>
          <a:stretch>
            <a:fillRect/>
          </a:stretch>
        </p:blipFill>
        <p:spPr>
          <a:xfrm>
            <a:off x="631020" y="5814310"/>
            <a:ext cx="1972603" cy="720000"/>
          </a:xfrm>
        </p:spPr>
      </p:pic>
      <p:pic>
        <p:nvPicPr>
          <p:cNvPr id="5" name="Content Placeholder 4" descr="Hand ticking off a box "/>
          <p:cNvPicPr>
            <a:picLocks noGrp="1" noChangeAspect="1"/>
          </p:cNvPicPr>
          <p:nvPr>
            <p:ph sz="quarter" idx="10"/>
          </p:nvPr>
        </p:nvPicPr>
        <p:blipFill rotWithShape="1">
          <a:blip r:embed="rId5" cstate="email">
            <a:extLst>
              <a:ext uri="{28A0092B-C50C-407E-A947-70E740481C1C}">
                <a14:useLocalDpi xmlns:a14="http://schemas.microsoft.com/office/drawing/2010/main"/>
              </a:ext>
            </a:extLst>
          </a:blip>
          <a:srcRect l="-454"/>
          <a:stretch/>
        </p:blipFill>
        <p:spPr>
          <a:xfrm>
            <a:off x="4558964" y="5118970"/>
            <a:ext cx="2128083" cy="1603858"/>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739847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547398" y="274638"/>
            <a:ext cx="8229600" cy="1143000"/>
          </a:xfrm>
        </p:spPr>
        <p:txBody>
          <a:bodyPr anchor="t" anchorCtr="0"/>
          <a:lstStyle/>
          <a:p>
            <a:pPr algn="l"/>
            <a:r>
              <a:rPr lang="en-US" sz="4000" b="1">
                <a:latin typeface="Arial" panose="020B0604020202020204" pitchFamily="34" charset="0"/>
                <a:cs typeface="Arial" panose="020B0604020202020204" pitchFamily="34" charset="0"/>
              </a:rPr>
              <a:t>Your school</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47398" y="1209954"/>
            <a:ext cx="6441726" cy="1143000"/>
          </a:xfrm>
        </p:spPr>
        <p:txBody>
          <a:bodyPr vert="horz" lIns="91440" tIns="45720" rIns="91440" bIns="45720" anchor="t"/>
          <a:lstStyle/>
          <a:p>
            <a:pPr marL="0" indent="0">
              <a:buNone/>
            </a:pPr>
            <a:r>
              <a:rPr lang="en-GB" sz="1800">
                <a:latin typeface="Arial"/>
                <a:cs typeface="Arial"/>
              </a:rPr>
              <a:t>Tick at least 1 of these activities for you and your classmates to do or add your own ideas.</a:t>
            </a:r>
            <a:endParaRPr lang="en-US">
              <a:latin typeface="Arial"/>
              <a:cs typeface="Arial"/>
            </a:endParaRPr>
          </a:p>
        </p:txBody>
      </p:sp>
      <p:graphicFrame>
        <p:nvGraphicFramePr>
          <p:cNvPr id="2" name="Table 2" descr="Table with two columns: column 1 lists ideas for your school; column 2 is blank for pupils to complete by marking their selections. ">
            <a:extLst>
              <a:ext uri="{FF2B5EF4-FFF2-40B4-BE49-F238E27FC236}">
                <a16:creationId xmlns:a16="http://schemas.microsoft.com/office/drawing/2014/main" id="{6BEA8AD2-91F7-E209-FD36-BE2ACD1122FA}"/>
              </a:ext>
            </a:extLst>
          </p:cNvPr>
          <p:cNvGraphicFramePr>
            <a:graphicFrameLocks noGrp="1"/>
          </p:cNvGraphicFramePr>
          <p:nvPr>
            <p:ph sz="quarter" idx="10"/>
            <p:extLst>
              <p:ext uri="{D42A27DB-BD31-4B8C-83A1-F6EECF244321}">
                <p14:modId xmlns:p14="http://schemas.microsoft.com/office/powerpoint/2010/main" val="3784192341"/>
              </p:ext>
            </p:extLst>
          </p:nvPr>
        </p:nvGraphicFramePr>
        <p:xfrm>
          <a:off x="620676" y="2145269"/>
          <a:ext cx="6905539" cy="2565400"/>
        </p:xfrm>
        <a:graphic>
          <a:graphicData uri="http://schemas.openxmlformats.org/drawingml/2006/table">
            <a:tbl>
              <a:tblPr firstRow="1" bandRow="1">
                <a:tableStyleId>{5940675A-B579-460E-94D1-54222C63F5DA}</a:tableStyleId>
              </a:tblPr>
              <a:tblGrid>
                <a:gridCol w="6102834">
                  <a:extLst>
                    <a:ext uri="{9D8B030D-6E8A-4147-A177-3AD203B41FA5}">
                      <a16:colId xmlns:a16="http://schemas.microsoft.com/office/drawing/2014/main" val="1504157940"/>
                    </a:ext>
                  </a:extLst>
                </a:gridCol>
                <a:gridCol w="802705">
                  <a:extLst>
                    <a:ext uri="{9D8B030D-6E8A-4147-A177-3AD203B41FA5}">
                      <a16:colId xmlns:a16="http://schemas.microsoft.com/office/drawing/2014/main" val="1935168104"/>
                    </a:ext>
                  </a:extLst>
                </a:gridCol>
              </a:tblGrid>
              <a:tr h="370840">
                <a:tc>
                  <a:txBody>
                    <a:bodyPr/>
                    <a:lstStyle/>
                    <a:p>
                      <a:pPr algn="l" rtl="0" fontAlgn="base">
                        <a:lnSpc>
                          <a:spcPct val="100000"/>
                        </a:lnSpc>
                      </a:pPr>
                      <a:r>
                        <a:rPr lang="en-GB" sz="1800" b="0" i="0">
                          <a:solidFill>
                            <a:srgbClr val="000000"/>
                          </a:solidFill>
                          <a:effectLst/>
                          <a:latin typeface="Arial"/>
                          <a:cs typeface="Arial"/>
                        </a:rPr>
                        <a:t>Create relaxing reading areas around the school in corridors or library areas​</a:t>
                      </a:r>
                      <a:endParaRPr lang="en-GB" b="0" i="0">
                        <a:solidFill>
                          <a:srgbClr val="000000"/>
                        </a:solidFill>
                        <a:effectLst/>
                        <a:latin typeface="Arial"/>
                        <a:cs typeface="Arial"/>
                      </a:endParaRPr>
                    </a:p>
                    <a:p>
                      <a:pPr algn="l" rtl="0" fontAlgn="base">
                        <a:lnSpc>
                          <a:spcPct val="100000"/>
                        </a:lnSpc>
                      </a:pPr>
                      <a:r>
                        <a:rPr lang="en-GB" sz="1800" b="0" i="0">
                          <a:solidFill>
                            <a:srgbClr val="000000"/>
                          </a:solidFill>
                          <a:effectLst/>
                          <a:latin typeface="Arial"/>
                          <a:cs typeface="Arial"/>
                        </a:rPr>
                        <a:t>​</a:t>
                      </a:r>
                      <a:endParaRPr lang="en-GB" b="0" i="0">
                        <a:solidFill>
                          <a:srgbClr val="000000"/>
                        </a:solidFill>
                        <a:effectLst/>
                        <a:latin typeface="Arial"/>
                        <a:cs typeface="Arial"/>
                      </a:endParaRP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16204925"/>
                  </a:ext>
                </a:extLst>
              </a:tr>
              <a:tr h="370840">
                <a:tc>
                  <a:txBody>
                    <a:bodyPr/>
                    <a:lstStyle/>
                    <a:p>
                      <a:pPr algn="l" rtl="0" fontAlgn="base">
                        <a:lnSpc>
                          <a:spcPct val="100000"/>
                        </a:lnSpc>
                      </a:pPr>
                      <a:r>
                        <a:rPr lang="en-GB" sz="1800" b="0" i="0">
                          <a:solidFill>
                            <a:srgbClr val="000000"/>
                          </a:solidFill>
                          <a:effectLst/>
                          <a:latin typeface="Arial"/>
                          <a:cs typeface="Arial"/>
                        </a:rPr>
                        <a:t>Create classroom book corners or reading areas​</a:t>
                      </a:r>
                      <a:endParaRPr lang="en-GB" b="0" i="0">
                        <a:solidFill>
                          <a:srgbClr val="000000"/>
                        </a:solidFill>
                        <a:effectLst/>
                        <a:latin typeface="Arial"/>
                        <a:cs typeface="Arial"/>
                      </a:endParaRPr>
                    </a:p>
                    <a:p>
                      <a:pPr algn="l" rtl="0" fontAlgn="base">
                        <a:lnSpc>
                          <a:spcPct val="100000"/>
                        </a:lnSpc>
                      </a:pPr>
                      <a:r>
                        <a:rPr lang="en-GB" sz="1800" b="0" i="0">
                          <a:solidFill>
                            <a:srgbClr val="000000"/>
                          </a:solidFill>
                          <a:effectLst/>
                          <a:latin typeface="Arial"/>
                          <a:cs typeface="Arial"/>
                        </a:rPr>
                        <a:t>​</a:t>
                      </a:r>
                      <a:endParaRPr lang="en-GB" b="0" i="0">
                        <a:solidFill>
                          <a:srgbClr val="000000"/>
                        </a:solidFill>
                        <a:effectLst/>
                        <a:latin typeface="Arial"/>
                        <a:cs typeface="Arial"/>
                      </a:endParaRP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6849167"/>
                  </a:ext>
                </a:extLst>
              </a:tr>
              <a:tr h="370840">
                <a:tc>
                  <a:txBody>
                    <a:bodyPr/>
                    <a:lstStyle/>
                    <a:p>
                      <a:pPr algn="l" rtl="0" fontAlgn="base">
                        <a:lnSpc>
                          <a:spcPct val="100000"/>
                        </a:lnSpc>
                      </a:pPr>
                      <a:r>
                        <a:rPr lang="en-US" sz="1800" b="0" i="0">
                          <a:solidFill>
                            <a:srgbClr val="000000"/>
                          </a:solidFill>
                          <a:effectLst/>
                          <a:latin typeface="Arial"/>
                          <a:cs typeface="Arial"/>
                        </a:rPr>
                        <a:t>Display new book suggestions​</a:t>
                      </a:r>
                      <a:endParaRPr lang="en-US" b="0" i="0">
                        <a:solidFill>
                          <a:srgbClr val="000000"/>
                        </a:solidFill>
                        <a:effectLst/>
                        <a:latin typeface="Arial"/>
                        <a:cs typeface="Arial"/>
                      </a:endParaRP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76572198"/>
                  </a:ext>
                </a:extLst>
              </a:tr>
              <a:tr h="370840">
                <a:tc>
                  <a:txBody>
                    <a:bodyPr/>
                    <a:lstStyle/>
                    <a:p>
                      <a:pPr algn="l" rtl="0" fontAlgn="base">
                        <a:lnSpc>
                          <a:spcPct val="100000"/>
                        </a:lnSpc>
                      </a:pPr>
                      <a:r>
                        <a:rPr lang="en-GB" sz="1800" b="0" i="0">
                          <a:solidFill>
                            <a:srgbClr val="000000"/>
                          </a:solidFill>
                          <a:effectLst/>
                          <a:latin typeface="Arial"/>
                          <a:cs typeface="Arial"/>
                        </a:rPr>
                        <a:t>Create book-themed displays about the power of reading​</a:t>
                      </a:r>
                      <a:endParaRPr lang="en-GB" b="0" i="0">
                        <a:solidFill>
                          <a:srgbClr val="000000"/>
                        </a:solidFill>
                        <a:effectLst/>
                        <a:latin typeface="Arial"/>
                        <a:cs typeface="Arial"/>
                      </a:endParaRPr>
                    </a:p>
                    <a:p>
                      <a:pPr algn="l" rtl="0" fontAlgn="base">
                        <a:lnSpc>
                          <a:spcPct val="100000"/>
                        </a:lnSpc>
                      </a:pPr>
                      <a:r>
                        <a:rPr lang="en-GB" sz="1800" b="0" i="0">
                          <a:solidFill>
                            <a:srgbClr val="000000"/>
                          </a:solidFill>
                          <a:effectLst/>
                          <a:latin typeface="Arial"/>
                          <a:cs typeface="Arial"/>
                        </a:rPr>
                        <a:t>​</a:t>
                      </a:r>
                      <a:endParaRPr lang="en-GB" b="0" i="0">
                        <a:solidFill>
                          <a:srgbClr val="000000"/>
                        </a:solidFill>
                        <a:effectLst/>
                        <a:latin typeface="Arial"/>
                        <a:cs typeface="Arial"/>
                      </a:endParaRPr>
                    </a:p>
                  </a:txBody>
                  <a:tcPr/>
                </a:tc>
                <a:tc>
                  <a:txBody>
                    <a:bodyPr/>
                    <a:lstStyle/>
                    <a:p>
                      <a:pPr>
                        <a:lnSpc>
                          <a:spcPct val="100000"/>
                        </a:lnSpc>
                      </a:pPr>
                      <a:endParaRPr lang="en-GB">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99446773"/>
                  </a:ext>
                </a:extLst>
              </a:tr>
            </a:tbl>
          </a:graphicData>
        </a:graphic>
      </p:graphicFrame>
      <p:pic>
        <p:nvPicPr>
          <p:cNvPr id="4" name="Content Placeholder 3" descr="Reading Schools logo "/>
          <p:cNvPicPr>
            <a:picLocks noGrp="1" noChangeAspect="1"/>
          </p:cNvPicPr>
          <p:nvPr>
            <p:ph sz="quarter" idx="11"/>
          </p:nvPr>
        </p:nvPicPr>
        <p:blipFill>
          <a:blip r:embed="rId4" cstate="email">
            <a:extLst>
              <a:ext uri="{28A0092B-C50C-407E-A947-70E740481C1C}">
                <a14:useLocalDpi xmlns:a14="http://schemas.microsoft.com/office/drawing/2010/main"/>
              </a:ext>
            </a:extLst>
          </a:blip>
          <a:stretch>
            <a:fillRect/>
          </a:stretch>
        </p:blipFill>
        <p:spPr>
          <a:xfrm>
            <a:off x="620676" y="5791924"/>
            <a:ext cx="1972603" cy="720000"/>
          </a:xfrm>
        </p:spPr>
      </p:pic>
      <p:pic>
        <p:nvPicPr>
          <p:cNvPr id="5" name="Content Placeholder 4" descr="Cartoon of hardback books "/>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3180609" y="4692224"/>
            <a:ext cx="3956050" cy="1925214"/>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397779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547398" y="274638"/>
            <a:ext cx="8229600" cy="1143000"/>
          </a:xfrm>
        </p:spPr>
        <p:txBody>
          <a:bodyPr anchor="t" anchorCtr="0"/>
          <a:lstStyle/>
          <a:p>
            <a:pPr algn="l"/>
            <a:r>
              <a:rPr lang="en-US" sz="4000" b="1">
                <a:latin typeface="Arial" panose="020B0604020202020204" pitchFamily="34" charset="0"/>
                <a:cs typeface="Arial" panose="020B0604020202020204" pitchFamily="34" charset="0"/>
              </a:rPr>
              <a:t>A good book</a:t>
            </a:r>
          </a:p>
        </p:txBody>
      </p:sp>
      <p:sp>
        <p:nvSpPr>
          <p:cNvPr id="7" name="Content Placeholder 6">
            <a:extLst>
              <a:ext uri="{FF2B5EF4-FFF2-40B4-BE49-F238E27FC236}">
                <a16:creationId xmlns:a16="http://schemas.microsoft.com/office/drawing/2014/main" id="{8127843A-F9CA-D4C3-B22A-282CD648A288}"/>
              </a:ext>
            </a:extLst>
          </p:cNvPr>
          <p:cNvSpPr>
            <a:spLocks noGrp="1"/>
          </p:cNvSpPr>
          <p:nvPr>
            <p:ph sz="half" idx="1"/>
          </p:nvPr>
        </p:nvSpPr>
        <p:spPr>
          <a:xfrm>
            <a:off x="546418" y="1002269"/>
            <a:ext cx="6441726" cy="698539"/>
          </a:xfrm>
        </p:spPr>
        <p:txBody>
          <a:bodyPr vert="horz" lIns="91440" tIns="45720" rIns="91440" bIns="45720" anchor="t"/>
          <a:lstStyle/>
          <a:p>
            <a:pPr marL="0" indent="0">
              <a:buNone/>
            </a:pPr>
            <a:r>
              <a:rPr lang="en-GB" sz="1800">
                <a:latin typeface="Arial"/>
                <a:cs typeface="Arial"/>
              </a:rPr>
              <a:t>You need to make a plan for all four of these activities.</a:t>
            </a:r>
          </a:p>
        </p:txBody>
      </p:sp>
      <p:sp>
        <p:nvSpPr>
          <p:cNvPr id="4" name="Content Placeholder 3">
            <a:extLst>
              <a:ext uri="{FF2B5EF4-FFF2-40B4-BE49-F238E27FC236}">
                <a16:creationId xmlns:a16="http://schemas.microsoft.com/office/drawing/2014/main" id="{B6CC36EF-3459-0D2A-91D3-EAC7966796CD}"/>
              </a:ext>
            </a:extLst>
          </p:cNvPr>
          <p:cNvSpPr>
            <a:spLocks noGrp="1"/>
          </p:cNvSpPr>
          <p:nvPr>
            <p:ph sz="quarter" idx="10"/>
          </p:nvPr>
        </p:nvSpPr>
        <p:spPr>
          <a:xfrm>
            <a:off x="543775" y="1654422"/>
            <a:ext cx="7809870" cy="3876555"/>
          </a:xfrm>
        </p:spPr>
        <p:txBody>
          <a:bodyPr lIns="91440" tIns="45720" rIns="91440" bIns="45720" anchor="t"/>
          <a:lstStyle/>
          <a:p>
            <a:r>
              <a:rPr lang="en-GB" sz="1800" dirty="0">
                <a:latin typeface="Arial"/>
                <a:cs typeface="Arial"/>
              </a:rPr>
              <a:t>Talk to your local or school library to see what you could do together</a:t>
            </a:r>
            <a:endParaRPr lang="en-US" sz="1800" dirty="0">
              <a:latin typeface="Arial"/>
              <a:cs typeface="Arial"/>
            </a:endParaRPr>
          </a:p>
          <a:p>
            <a:r>
              <a:rPr lang="en-GB" sz="1800" dirty="0">
                <a:latin typeface="Arial"/>
                <a:cs typeface="Arial"/>
              </a:rPr>
              <a:t>Help choose the books for your school</a:t>
            </a:r>
            <a:endParaRPr lang="en-US" sz="1800" dirty="0">
              <a:latin typeface="Arial"/>
              <a:cs typeface="Arial"/>
            </a:endParaRPr>
          </a:p>
          <a:p>
            <a:r>
              <a:rPr lang="en-GB" sz="1800" dirty="0">
                <a:latin typeface="Arial"/>
                <a:cs typeface="Arial"/>
              </a:rPr>
              <a:t>Change the books regularly in the class and school libraries</a:t>
            </a:r>
            <a:endParaRPr lang="en-US" sz="1800" dirty="0">
              <a:latin typeface="Arial"/>
              <a:cs typeface="Arial"/>
            </a:endParaRPr>
          </a:p>
          <a:p>
            <a:r>
              <a:rPr lang="en-GB" sz="1800" dirty="0">
                <a:latin typeface="Arial"/>
                <a:cs typeface="Arial"/>
              </a:rPr>
              <a:t>Encourage each other to try different types of books</a:t>
            </a:r>
            <a:r>
              <a:rPr lang="en-US" sz="1800" dirty="0">
                <a:latin typeface="Arial"/>
                <a:cs typeface="Arial"/>
              </a:rPr>
              <a:t> </a:t>
            </a:r>
          </a:p>
          <a:p>
            <a:endParaRPr lang="en-US" sz="1800"/>
          </a:p>
          <a:p>
            <a:endParaRPr lang="en-US"/>
          </a:p>
        </p:txBody>
      </p:sp>
      <p:pic>
        <p:nvPicPr>
          <p:cNvPr id="3" name="Content Placeholder 2" descr="Reading schools logo"/>
          <p:cNvPicPr>
            <a:picLocks noGrp="1" noChangeAspect="1"/>
          </p:cNvPicPr>
          <p:nvPr>
            <p:ph sz="quarter" idx="11"/>
          </p:nvPr>
        </p:nvPicPr>
        <p:blipFill>
          <a:blip r:embed="rId4" cstate="email">
            <a:extLst>
              <a:ext uri="{28A0092B-C50C-407E-A947-70E740481C1C}">
                <a14:useLocalDpi xmlns:a14="http://schemas.microsoft.com/office/drawing/2010/main"/>
              </a:ext>
            </a:extLst>
          </a:blip>
          <a:stretch>
            <a:fillRect/>
          </a:stretch>
        </p:blipFill>
        <p:spPr>
          <a:xfrm>
            <a:off x="705817" y="5814310"/>
            <a:ext cx="1972603" cy="720000"/>
          </a:xfrm>
        </p:spPr>
      </p:pic>
      <p:pic>
        <p:nvPicPr>
          <p:cNvPr id="10" name="Content Placeholder 9" descr="Cartoon of two people reading beside book shelves "/>
          <p:cNvPicPr>
            <a:picLocks noGrp="1" noChangeAspect="1"/>
          </p:cNvPicPr>
          <p:nvPr>
            <p:ph sz="quarter" idx="11"/>
          </p:nvPr>
        </p:nvPicPr>
        <p:blipFill>
          <a:blip r:embed="rId5" cstate="email">
            <a:extLst>
              <a:ext uri="{28A0092B-C50C-407E-A947-70E740481C1C}">
                <a14:useLocalDpi xmlns:a14="http://schemas.microsoft.com/office/drawing/2010/main"/>
              </a:ext>
            </a:extLst>
          </a:blip>
          <a:stretch>
            <a:fillRect/>
          </a:stretch>
        </p:blipFill>
        <p:spPr>
          <a:xfrm>
            <a:off x="3401962" y="3710753"/>
            <a:ext cx="3288040" cy="2823557"/>
          </a:xfrm>
        </p:spPr>
      </p:pic>
      <p:pic>
        <p:nvPicPr>
          <p:cNvPr id="9" name="Picture 8">
            <a:extLst>
              <a:ext uri="{C183D7F6-B498-43B3-948B-1728B52AA6E4}">
                <adec:decorative xmlns:adec="http://schemas.microsoft.com/office/drawing/2017/decorative" val="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281748854"/>
      </p:ext>
    </p:extLst>
  </p:cSld>
  <p:clrMapOvr>
    <a:masterClrMapping/>
  </p:clrMapOvr>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41C7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C188FDCB-07F1-42DD-BC1D-5E45FD7146F1}" vid="{EA3E2201-25E4-4E93-AA67-B56E2FAA7A0A}"/>
    </a:ext>
  </a:extLst>
</a:theme>
</file>

<file path=ppt/theme/theme2.xml><?xml version="1.0" encoding="utf-8"?>
<a:theme xmlns:a="http://schemas.openxmlformats.org/drawingml/2006/main" name="Office Theme">
  <a:themeElements>
    <a:clrScheme name="Custom 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41C7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0F1ED29-B395-400F-BA16-37844E079D47}" vid="{D918B845-CE5D-49A1-8AD6-A8E3015CD19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b42feb5-42f4-4875-917d-a8fcb0477ae8" xsi:nil="true"/>
    <lcf76f155ced4ddcb4097134ff3c332f xmlns="e8fe8bb9-e0d4-4ac3-b920-326070b987f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8785B6A84FF374FB0FF4EC4BB9AFA49" ma:contentTypeVersion="17" ma:contentTypeDescription="Create a new document." ma:contentTypeScope="" ma:versionID="fe2467033a5e5d2c117aed06dfa06ce3">
  <xsd:schema xmlns:xsd="http://www.w3.org/2001/XMLSchema" xmlns:xs="http://www.w3.org/2001/XMLSchema" xmlns:p="http://schemas.microsoft.com/office/2006/metadata/properties" xmlns:ns2="6b42feb5-42f4-4875-917d-a8fcb0477ae8" xmlns:ns3="e8fe8bb9-e0d4-4ac3-b920-326070b987fc" targetNamespace="http://schemas.microsoft.com/office/2006/metadata/properties" ma:root="true" ma:fieldsID="7c5c06e51a01776446ff626aee56b012" ns2:_="" ns3:_="">
    <xsd:import namespace="6b42feb5-42f4-4875-917d-a8fcb0477ae8"/>
    <xsd:import namespace="e8fe8bb9-e0d4-4ac3-b920-326070b987f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42feb5-42f4-4875-917d-a8fcb0477ae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a4b56ac4-af9b-4662-9143-bdd5b02ef649}" ma:internalName="TaxCatchAll" ma:showField="CatchAllData" ma:web="6b42feb5-42f4-4875-917d-a8fcb0477ae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8fe8bb9-e0d4-4ac3-b920-326070b987f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60978a-abcb-4ac2-a434-47d9e953369f"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BACC0F-54E0-43AF-8A2D-4B03D919CD8D}">
  <ds:schemaRefs>
    <ds:schemaRef ds:uri="http://purl.org/dc/terms/"/>
    <ds:schemaRef ds:uri="e8fe8bb9-e0d4-4ac3-b920-326070b987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6b42feb5-42f4-4875-917d-a8fcb0477ae8"/>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7801F31-530C-4143-8816-4E9FF3F77012}">
  <ds:schemaRefs>
    <ds:schemaRef ds:uri="6b42feb5-42f4-4875-917d-a8fcb0477ae8"/>
    <ds:schemaRef ds:uri="e8fe8bb9-e0d4-4ac3-b920-326070b987f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874CFAA-E66A-46A4-B23E-2FC0A1CD82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Master presentation slides (default for general use)</Template>
  <TotalTime>6</TotalTime>
  <Words>2009</Words>
  <Application>Microsoft Office PowerPoint</Application>
  <PresentationFormat>On-screen Show (4:3)</PresentationFormat>
  <Paragraphs>174</Paragraphs>
  <Slides>15</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Helvetica Neue</vt:lpstr>
      <vt:lpstr>Symbol,Sans-Serif</vt:lpstr>
      <vt:lpstr>Office Theme</vt:lpstr>
      <vt:lpstr>Office Theme</vt:lpstr>
      <vt:lpstr>Core Action Plan</vt:lpstr>
      <vt:lpstr>How to use this guide </vt:lpstr>
      <vt:lpstr>Reading Schools is about reading for pleasure. What is that?</vt:lpstr>
      <vt:lpstr>Reading Schools Leaders</vt:lpstr>
      <vt:lpstr>Reading Schools Leaders part</vt:lpstr>
      <vt:lpstr>Useful surveys, posters, badges and signs</vt:lpstr>
      <vt:lpstr>Being a good role model</vt:lpstr>
      <vt:lpstr>Your school</vt:lpstr>
      <vt:lpstr>A good book</vt:lpstr>
      <vt:lpstr>Everyone read</vt:lpstr>
      <vt:lpstr>Talk about books</vt:lpstr>
      <vt:lpstr>Books as inspiration</vt:lpstr>
      <vt:lpstr>At home</vt:lpstr>
      <vt:lpstr>Rewards</vt:lpstr>
      <vt:lpstr>Thank you</vt:lpstr>
    </vt:vector>
  </TitlesOfParts>
  <Company>Scottish Book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Pupil core action plan</dc:title>
  <dc:creator>Jenni Wood</dc:creator>
  <cp:lastModifiedBy>Becky McRitchie</cp:lastModifiedBy>
  <cp:revision>11</cp:revision>
  <dcterms:created xsi:type="dcterms:W3CDTF">2023-04-25T15:40:59Z</dcterms:created>
  <dcterms:modified xsi:type="dcterms:W3CDTF">2023-09-01T10:33:54Z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0x010100F8785B6A84FF374FB0FF4EC4BB9AFA49</vt:lpwstr>
  </property>
  <property fmtid="{D5CDD505-2E9C-101B-9397-08002B2CF9AE}" pid="3" name="Order">
    <vt:r8>737600</vt:r8>
  </property>
  <property fmtid="{D5CDD505-2E9C-101B-9397-08002B2CF9AE}" pid="4" name="MediaServiceImageTags">
    <vt:lpwstr/>
  </property>
</Properties>
</file>