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81" r:id="rId7"/>
    <p:sldId id="299" r:id="rId8"/>
    <p:sldId id="282" r:id="rId9"/>
    <p:sldId id="283" r:id="rId10"/>
    <p:sldId id="278" r:id="rId11"/>
    <p:sldId id="284" r:id="rId12"/>
    <p:sldId id="301" r:id="rId13"/>
    <p:sldId id="285" r:id="rId14"/>
    <p:sldId id="286" r:id="rId15"/>
    <p:sldId id="287" r:id="rId16"/>
    <p:sldId id="302" r:id="rId17"/>
    <p:sldId id="300" r:id="rId18"/>
    <p:sldId id="289" r:id="rId19"/>
    <p:sldId id="290" r:id="rId20"/>
    <p:sldId id="291" r:id="rId21"/>
    <p:sldId id="292" r:id="rId22"/>
    <p:sldId id="293" r:id="rId23"/>
    <p:sldId id="294" r:id="rId24"/>
    <p:sldId id="296" r:id="rId25"/>
    <p:sldId id="297" r:id="rId26"/>
    <p:sldId id="298" r:id="rId27"/>
    <p:sldId id="303" r:id="rId28"/>
    <p:sldId id="304" r:id="rId29"/>
    <p:sldId id="295" r:id="rId30"/>
    <p:sldId id="26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75402-4ACC-8390-2EA8-681E61E592A4}" name="Anna Derricourt" initials="AD" userId="S::anna.derricourt@scottishbooktrust.com::1579c901-d120-45d1-ace9-29aac7b2acec" providerId="AD"/>
  <p188:author id="{737B285E-EF4D-081F-BF78-D163AF0C0755}" name="Becky McRitchie" initials="BM" userId="S::becky.mcritchie@scottishbooktrust.com::22a5810c-709f-4f5d-83c4-0114a2ff94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9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Derricourt" userId="S::anna.derricourt@scottishbooktrust.com::1579c901-d120-45d1-ace9-29aac7b2acec" providerId="AD" clId="Web-{AD7CE903-B014-990D-8484-A496C23785EF}"/>
    <pc:docChg chg="">
      <pc:chgData name="Anna Derricourt" userId="S::anna.derricourt@scottishbooktrust.com::1579c901-d120-45d1-ace9-29aac7b2acec" providerId="AD" clId="Web-{AD7CE903-B014-990D-8484-A496C23785EF}" dt="2023-08-18T13:49:56.548" v="1"/>
      <pc:docMkLst>
        <pc:docMk/>
      </pc:docMkLst>
      <pc:sldChg chg="modCm">
        <pc:chgData name="Anna Derricourt" userId="S::anna.derricourt@scottishbooktrust.com::1579c901-d120-45d1-ace9-29aac7b2acec" providerId="AD" clId="Web-{AD7CE903-B014-990D-8484-A496C23785EF}" dt="2023-08-18T13:49:56.548" v="1"/>
        <pc:sldMkLst>
          <pc:docMk/>
          <pc:sldMk cId="3439413448" sldId="281"/>
        </pc:sldMkLst>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AD7CE903-B014-990D-8484-A496C23785EF}" dt="2023-08-18T13:49:56.548" v="1"/>
              <pc2:cmMkLst xmlns:pc2="http://schemas.microsoft.com/office/powerpoint/2019/9/main/command">
                <pc:docMk/>
                <pc:sldMk cId="3439413448" sldId="281"/>
                <pc2:cmMk id="{FA6854C2-79F3-4481-B2DE-966294A6A2CD}"/>
              </pc2:cmMkLst>
              <pc226:cmRplyChg chg="add">
                <pc226:chgData name="Anna Derricourt" userId="S::anna.derricourt@scottishbooktrust.com::1579c901-d120-45d1-ace9-29aac7b2acec" providerId="AD" clId="Web-{AD7CE903-B014-990D-8484-A496C23785EF}" dt="2023-08-18T13:49:56.548" v="1"/>
                <pc2:cmRplyMkLst xmlns:pc2="http://schemas.microsoft.com/office/powerpoint/2019/9/main/command">
                  <pc:docMk/>
                  <pc:sldMk cId="3439413448" sldId="281"/>
                  <pc2:cmMk id="{FA6854C2-79F3-4481-B2DE-966294A6A2CD}"/>
                  <pc2:cmRplyMk id="{C9E36E19-B2AC-4695-85B8-D03AE919C48D}"/>
                </pc2:cmRplyMkLst>
              </pc226:cmRplyChg>
            </pc226:cmChg>
          </p:ext>
        </pc:extLst>
      </pc:sldChg>
    </pc:docChg>
  </pc:docChgLst>
  <pc:docChgLst>
    <pc:chgData name="Anna Derricourt" userId="S::anna.derricourt@scottishbooktrust.com::1579c901-d120-45d1-ace9-29aac7b2acec" providerId="AD" clId="Web-{7B6AA8A9-20AC-2B59-AD2D-D4C43B0F78AD}"/>
    <pc:docChg chg="addSld delSld modSld">
      <pc:chgData name="Anna Derricourt" userId="S::anna.derricourt@scottishbooktrust.com::1579c901-d120-45d1-ace9-29aac7b2acec" providerId="AD" clId="Web-{7B6AA8A9-20AC-2B59-AD2D-D4C43B0F78AD}" dt="2023-08-18T15:58:19.925" v="320"/>
      <pc:docMkLst>
        <pc:docMk/>
      </pc:docMkLst>
      <pc:sldChg chg="modNotes">
        <pc:chgData name="Anna Derricourt" userId="S::anna.derricourt@scottishbooktrust.com::1579c901-d120-45d1-ace9-29aac7b2acec" providerId="AD" clId="Web-{7B6AA8A9-20AC-2B59-AD2D-D4C43B0F78AD}" dt="2023-08-18T15:43:46.963" v="10"/>
        <pc:sldMkLst>
          <pc:docMk/>
          <pc:sldMk cId="2111392363" sldId="278"/>
        </pc:sldMkLst>
      </pc:sldChg>
      <pc:sldChg chg="modNotes">
        <pc:chgData name="Anna Derricourt" userId="S::anna.derricourt@scottishbooktrust.com::1579c901-d120-45d1-ace9-29aac7b2acec" providerId="AD" clId="Web-{7B6AA8A9-20AC-2B59-AD2D-D4C43B0F78AD}" dt="2023-08-18T15:44:46.808" v="13"/>
        <pc:sldMkLst>
          <pc:docMk/>
          <pc:sldMk cId="583600724" sldId="285"/>
        </pc:sldMkLst>
      </pc:sldChg>
      <pc:sldChg chg="modNotes">
        <pc:chgData name="Anna Derricourt" userId="S::anna.derricourt@scottishbooktrust.com::1579c901-d120-45d1-ace9-29aac7b2acec" providerId="AD" clId="Web-{7B6AA8A9-20AC-2B59-AD2D-D4C43B0F78AD}" dt="2023-08-18T15:45:42.560" v="27"/>
        <pc:sldMkLst>
          <pc:docMk/>
          <pc:sldMk cId="1404439874" sldId="287"/>
        </pc:sldMkLst>
      </pc:sldChg>
      <pc:sldChg chg="modNotes">
        <pc:chgData name="Anna Derricourt" userId="S::anna.derricourt@scottishbooktrust.com::1579c901-d120-45d1-ace9-29aac7b2acec" providerId="AD" clId="Web-{7B6AA8A9-20AC-2B59-AD2D-D4C43B0F78AD}" dt="2023-08-18T15:48:59.690" v="80"/>
        <pc:sldMkLst>
          <pc:docMk/>
          <pc:sldMk cId="129397450" sldId="289"/>
        </pc:sldMkLst>
      </pc:sldChg>
      <pc:sldChg chg="modNotes">
        <pc:chgData name="Anna Derricourt" userId="S::anna.derricourt@scottishbooktrust.com::1579c901-d120-45d1-ace9-29aac7b2acec" providerId="AD" clId="Web-{7B6AA8A9-20AC-2B59-AD2D-D4C43B0F78AD}" dt="2023-08-18T15:50:30.052" v="96"/>
        <pc:sldMkLst>
          <pc:docMk/>
          <pc:sldMk cId="4161272888" sldId="290"/>
        </pc:sldMkLst>
      </pc:sldChg>
      <pc:sldChg chg="modSp modNotes">
        <pc:chgData name="Anna Derricourt" userId="S::anna.derricourt@scottishbooktrust.com::1579c901-d120-45d1-ace9-29aac7b2acec" providerId="AD" clId="Web-{7B6AA8A9-20AC-2B59-AD2D-D4C43B0F78AD}" dt="2023-08-18T15:51:15.819" v="102" actId="20577"/>
        <pc:sldMkLst>
          <pc:docMk/>
          <pc:sldMk cId="1487856892" sldId="291"/>
        </pc:sldMkLst>
        <pc:spChg chg="mod">
          <ac:chgData name="Anna Derricourt" userId="S::anna.derricourt@scottishbooktrust.com::1579c901-d120-45d1-ace9-29aac7b2acec" providerId="AD" clId="Web-{7B6AA8A9-20AC-2B59-AD2D-D4C43B0F78AD}" dt="2023-08-18T15:51:15.819" v="102" actId="20577"/>
          <ac:spMkLst>
            <pc:docMk/>
            <pc:sldMk cId="1487856892" sldId="291"/>
            <ac:spMk id="2" creationId="{6FA17309-2AD9-CE65-3070-1468ABAADFC0}"/>
          </ac:spMkLst>
        </pc:spChg>
      </pc:sldChg>
      <pc:sldChg chg="modSp">
        <pc:chgData name="Anna Derricourt" userId="S::anna.derricourt@scottishbooktrust.com::1579c901-d120-45d1-ace9-29aac7b2acec" providerId="AD" clId="Web-{7B6AA8A9-20AC-2B59-AD2D-D4C43B0F78AD}" dt="2023-08-18T15:52:58.728" v="104" actId="20577"/>
        <pc:sldMkLst>
          <pc:docMk/>
          <pc:sldMk cId="1454727585" sldId="294"/>
        </pc:sldMkLst>
        <pc:spChg chg="mod">
          <ac:chgData name="Anna Derricourt" userId="S::anna.derricourt@scottishbooktrust.com::1579c901-d120-45d1-ace9-29aac7b2acec" providerId="AD" clId="Web-{7B6AA8A9-20AC-2B59-AD2D-D4C43B0F78AD}" dt="2023-08-18T15:52:58.728" v="104" actId="20577"/>
          <ac:spMkLst>
            <pc:docMk/>
            <pc:sldMk cId="1454727585" sldId="294"/>
            <ac:spMk id="11" creationId="{C3A32566-1BF5-477E-8A37-636A71F507E2}"/>
          </ac:spMkLst>
        </pc:spChg>
      </pc:sldChg>
      <pc:sldChg chg="modSp modNotes">
        <pc:chgData name="Anna Derricourt" userId="S::anna.derricourt@scottishbooktrust.com::1579c901-d120-45d1-ace9-29aac7b2acec" providerId="AD" clId="Web-{7B6AA8A9-20AC-2B59-AD2D-D4C43B0F78AD}" dt="2023-08-18T15:57:03.392" v="304" actId="20577"/>
        <pc:sldMkLst>
          <pc:docMk/>
          <pc:sldMk cId="3355920262" sldId="298"/>
        </pc:sldMkLst>
        <pc:spChg chg="mod">
          <ac:chgData name="Anna Derricourt" userId="S::anna.derricourt@scottishbooktrust.com::1579c901-d120-45d1-ace9-29aac7b2acec" providerId="AD" clId="Web-{7B6AA8A9-20AC-2B59-AD2D-D4C43B0F78AD}" dt="2023-08-18T15:57:03.392" v="304" actId="20577"/>
          <ac:spMkLst>
            <pc:docMk/>
            <pc:sldMk cId="3355920262" sldId="298"/>
            <ac:spMk id="2" creationId="{6FA17309-2AD9-CE65-3070-1468ABAADFC0}"/>
          </ac:spMkLst>
        </pc:spChg>
      </pc:sldChg>
      <pc:sldChg chg="modSp modNotes">
        <pc:chgData name="Anna Derricourt" userId="S::anna.derricourt@scottishbooktrust.com::1579c901-d120-45d1-ace9-29aac7b2acec" providerId="AD" clId="Web-{7B6AA8A9-20AC-2B59-AD2D-D4C43B0F78AD}" dt="2023-08-18T15:47:35.360" v="55"/>
        <pc:sldMkLst>
          <pc:docMk/>
          <pc:sldMk cId="3458109886" sldId="300"/>
        </pc:sldMkLst>
        <pc:spChg chg="mod">
          <ac:chgData name="Anna Derricourt" userId="S::anna.derricourt@scottishbooktrust.com::1579c901-d120-45d1-ace9-29aac7b2acec" providerId="AD" clId="Web-{7B6AA8A9-20AC-2B59-AD2D-D4C43B0F78AD}" dt="2023-08-18T15:47:20.688" v="46" actId="20577"/>
          <ac:spMkLst>
            <pc:docMk/>
            <pc:sldMk cId="3458109886" sldId="300"/>
            <ac:spMk id="2" creationId="{6FA17309-2AD9-CE65-3070-1468ABAADFC0}"/>
          </ac:spMkLst>
        </pc:spChg>
        <pc:spChg chg="mod">
          <ac:chgData name="Anna Derricourt" userId="S::anna.derricourt@scottishbooktrust.com::1579c901-d120-45d1-ace9-29aac7b2acec" providerId="AD" clId="Web-{7B6AA8A9-20AC-2B59-AD2D-D4C43B0F78AD}" dt="2023-08-18T15:47:07.953" v="43" actId="20577"/>
          <ac:spMkLst>
            <pc:docMk/>
            <pc:sldMk cId="3458109886" sldId="300"/>
            <ac:spMk id="11" creationId="{C3A32566-1BF5-477E-8A37-636A71F507E2}"/>
          </ac:spMkLst>
        </pc:spChg>
      </pc:sldChg>
      <pc:sldChg chg="modNotes">
        <pc:chgData name="Anna Derricourt" userId="S::anna.derricourt@scottishbooktrust.com::1579c901-d120-45d1-ace9-29aac7b2acec" providerId="AD" clId="Web-{7B6AA8A9-20AC-2B59-AD2D-D4C43B0F78AD}" dt="2023-08-18T15:42:51.821" v="8"/>
        <pc:sldMkLst>
          <pc:docMk/>
          <pc:sldMk cId="1409840556" sldId="301"/>
        </pc:sldMkLst>
      </pc:sldChg>
      <pc:sldChg chg="modNotes">
        <pc:chgData name="Anna Derricourt" userId="S::anna.derricourt@scottishbooktrust.com::1579c901-d120-45d1-ace9-29aac7b2acec" providerId="AD" clId="Web-{7B6AA8A9-20AC-2B59-AD2D-D4C43B0F78AD}" dt="2023-08-18T15:46:11.061" v="40"/>
        <pc:sldMkLst>
          <pc:docMk/>
          <pc:sldMk cId="1779115544" sldId="302"/>
        </pc:sldMkLst>
      </pc:sldChg>
      <pc:sldChg chg="modNotes">
        <pc:chgData name="Anna Derricourt" userId="S::anna.derricourt@scottishbooktrust.com::1579c901-d120-45d1-ace9-29aac7b2acec" providerId="AD" clId="Web-{7B6AA8A9-20AC-2B59-AD2D-D4C43B0F78AD}" dt="2023-08-18T15:57:32.689" v="315"/>
        <pc:sldMkLst>
          <pc:docMk/>
          <pc:sldMk cId="2544318012" sldId="303"/>
        </pc:sldMkLst>
      </pc:sldChg>
      <pc:sldChg chg="modNotes">
        <pc:chgData name="Anna Derricourt" userId="S::anna.derricourt@scottishbooktrust.com::1579c901-d120-45d1-ace9-29aac7b2acec" providerId="AD" clId="Web-{7B6AA8A9-20AC-2B59-AD2D-D4C43B0F78AD}" dt="2023-08-18T15:58:19.925" v="320"/>
        <pc:sldMkLst>
          <pc:docMk/>
          <pc:sldMk cId="3361635293" sldId="304"/>
        </pc:sldMkLst>
      </pc:sldChg>
      <pc:sldChg chg="modSp add del replId">
        <pc:chgData name="Anna Derricourt" userId="S::anna.derricourt@scottishbooktrust.com::1579c901-d120-45d1-ace9-29aac7b2acec" providerId="AD" clId="Web-{7B6AA8A9-20AC-2B59-AD2D-D4C43B0F78AD}" dt="2023-08-18T15:56:11.968" v="298"/>
        <pc:sldMkLst>
          <pc:docMk/>
          <pc:sldMk cId="3119679349" sldId="305"/>
        </pc:sldMkLst>
        <pc:spChg chg="mod">
          <ac:chgData name="Anna Derricourt" userId="S::anna.derricourt@scottishbooktrust.com::1579c901-d120-45d1-ace9-29aac7b2acec" providerId="AD" clId="Web-{7B6AA8A9-20AC-2B59-AD2D-D4C43B0F78AD}" dt="2023-08-18T15:53:41.433" v="112" actId="20577"/>
          <ac:spMkLst>
            <pc:docMk/>
            <pc:sldMk cId="3119679349" sldId="305"/>
            <ac:spMk id="10" creationId="{6E2207B5-9031-418A-FC5B-795C7CBCC9B0}"/>
          </ac:spMkLst>
        </pc:spChg>
        <pc:spChg chg="mod">
          <ac:chgData name="Anna Derricourt" userId="S::anna.derricourt@scottishbooktrust.com::1579c901-d120-45d1-ace9-29aac7b2acec" providerId="AD" clId="Web-{7B6AA8A9-20AC-2B59-AD2D-D4C43B0F78AD}" dt="2023-08-18T15:53:12.416" v="110" actId="20577"/>
          <ac:spMkLst>
            <pc:docMk/>
            <pc:sldMk cId="3119679349" sldId="305"/>
            <ac:spMk id="11" creationId="{C3A32566-1BF5-477E-8A37-636A71F507E2}"/>
          </ac:spMkLst>
        </pc:spChg>
        <pc:graphicFrameChg chg="mod modGraphic">
          <ac:chgData name="Anna Derricourt" userId="S::anna.derricourt@scottishbooktrust.com::1579c901-d120-45d1-ace9-29aac7b2acec" providerId="AD" clId="Web-{7B6AA8A9-20AC-2B59-AD2D-D4C43B0F78AD}" dt="2023-08-18T15:56:03.171" v="297"/>
          <ac:graphicFrameMkLst>
            <pc:docMk/>
            <pc:sldMk cId="3119679349" sldId="305"/>
            <ac:graphicFrameMk id="13" creationId="{606E48AD-ACEA-7004-4548-67B6B2F6B035}"/>
          </ac:graphicFrameMkLst>
        </pc:graphicFrameChg>
      </pc:sldChg>
    </pc:docChg>
  </pc:docChgLst>
  <pc:docChgLst>
    <pc:chgData name="Theresa Peteranna" userId="S::theresa.peteranna@scottishbooktrust.com::930daee4-b1fd-4453-bfeb-7a2c468f0b04" providerId="AD" clId="Web-{242E475D-D854-CA06-EB4D-3A3408292F47}"/>
    <pc:docChg chg="modSld">
      <pc:chgData name="Theresa Peteranna" userId="S::theresa.peteranna@scottishbooktrust.com::930daee4-b1fd-4453-bfeb-7a2c468f0b04" providerId="AD" clId="Web-{242E475D-D854-CA06-EB4D-3A3408292F47}" dt="2023-08-17T14:08:35.419" v="88"/>
      <pc:docMkLst>
        <pc:docMk/>
      </pc:docMkLst>
      <pc:sldChg chg="modSp">
        <pc:chgData name="Theresa Peteranna" userId="S::theresa.peteranna@scottishbooktrust.com::930daee4-b1fd-4453-bfeb-7a2c468f0b04" providerId="AD" clId="Web-{242E475D-D854-CA06-EB4D-3A3408292F47}" dt="2023-08-17T13:59:08.555" v="28"/>
        <pc:sldMkLst>
          <pc:docMk/>
          <pc:sldMk cId="2111392363" sldId="278"/>
        </pc:sldMkLst>
        <pc:picChg chg="mod">
          <ac:chgData name="Theresa Peteranna" userId="S::theresa.peteranna@scottishbooktrust.com::930daee4-b1fd-4453-bfeb-7a2c468f0b04" providerId="AD" clId="Web-{242E475D-D854-CA06-EB4D-3A3408292F47}" dt="2023-08-17T13:59:08.555" v="28"/>
          <ac:picMkLst>
            <pc:docMk/>
            <pc:sldMk cId="2111392363" sldId="278"/>
            <ac:picMk id="16" creationId="{00000000-0000-0000-0000-000000000000}"/>
          </ac:picMkLst>
        </pc:picChg>
      </pc:sldChg>
      <pc:sldChg chg="modSp">
        <pc:chgData name="Theresa Peteranna" userId="S::theresa.peteranna@scottishbooktrust.com::930daee4-b1fd-4453-bfeb-7a2c468f0b04" providerId="AD" clId="Web-{242E475D-D854-CA06-EB4D-3A3408292F47}" dt="2023-08-17T13:59:49.947" v="33"/>
        <pc:sldMkLst>
          <pc:docMk/>
          <pc:sldMk cId="1719318282" sldId="284"/>
        </pc:sldMkLst>
        <pc:picChg chg="mod">
          <ac:chgData name="Theresa Peteranna" userId="S::theresa.peteranna@scottishbooktrust.com::930daee4-b1fd-4453-bfeb-7a2c468f0b04" providerId="AD" clId="Web-{242E475D-D854-CA06-EB4D-3A3408292F47}" dt="2023-08-17T13:59:49.947" v="33"/>
          <ac:picMkLst>
            <pc:docMk/>
            <pc:sldMk cId="1719318282" sldId="284"/>
            <ac:picMk id="6" creationId="{00000000-0000-0000-0000-000000000000}"/>
          </ac:picMkLst>
        </pc:picChg>
      </pc:sldChg>
      <pc:sldChg chg="modSp">
        <pc:chgData name="Theresa Peteranna" userId="S::theresa.peteranna@scottishbooktrust.com::930daee4-b1fd-4453-bfeb-7a2c468f0b04" providerId="AD" clId="Web-{242E475D-D854-CA06-EB4D-3A3408292F47}" dt="2023-08-17T14:00:23.792" v="37"/>
        <pc:sldMkLst>
          <pc:docMk/>
          <pc:sldMk cId="583600724" sldId="285"/>
        </pc:sldMkLst>
        <pc:picChg chg="mod">
          <ac:chgData name="Theresa Peteranna" userId="S::theresa.peteranna@scottishbooktrust.com::930daee4-b1fd-4453-bfeb-7a2c468f0b04" providerId="AD" clId="Web-{242E475D-D854-CA06-EB4D-3A3408292F47}" dt="2023-08-17T14:00:23.792" v="37"/>
          <ac:picMkLst>
            <pc:docMk/>
            <pc:sldMk cId="583600724" sldId="285"/>
            <ac:picMk id="5" creationId="{00000000-0000-0000-0000-000000000000}"/>
          </ac:picMkLst>
        </pc:picChg>
      </pc:sldChg>
      <pc:sldChg chg="modSp">
        <pc:chgData name="Theresa Peteranna" userId="S::theresa.peteranna@scottishbooktrust.com::930daee4-b1fd-4453-bfeb-7a2c468f0b04" providerId="AD" clId="Web-{242E475D-D854-CA06-EB4D-3A3408292F47}" dt="2023-08-17T14:01:01.075" v="43"/>
        <pc:sldMkLst>
          <pc:docMk/>
          <pc:sldMk cId="4179308183" sldId="286"/>
        </pc:sldMkLst>
        <pc:picChg chg="mod">
          <ac:chgData name="Theresa Peteranna" userId="S::theresa.peteranna@scottishbooktrust.com::930daee4-b1fd-4453-bfeb-7a2c468f0b04" providerId="AD" clId="Web-{242E475D-D854-CA06-EB4D-3A3408292F47}" dt="2023-08-17T14:01:01.075" v="43"/>
          <ac:picMkLst>
            <pc:docMk/>
            <pc:sldMk cId="4179308183" sldId="286"/>
            <ac:picMk id="6" creationId="{00000000-0000-0000-0000-000000000000}"/>
          </ac:picMkLst>
        </pc:picChg>
      </pc:sldChg>
      <pc:sldChg chg="modSp">
        <pc:chgData name="Theresa Peteranna" userId="S::theresa.peteranna@scottishbooktrust.com::930daee4-b1fd-4453-bfeb-7a2c468f0b04" providerId="AD" clId="Web-{242E475D-D854-CA06-EB4D-3A3408292F47}" dt="2023-08-17T14:01:23.576" v="46"/>
        <pc:sldMkLst>
          <pc:docMk/>
          <pc:sldMk cId="1404439874" sldId="287"/>
        </pc:sldMkLst>
        <pc:picChg chg="mod">
          <ac:chgData name="Theresa Peteranna" userId="S::theresa.peteranna@scottishbooktrust.com::930daee4-b1fd-4453-bfeb-7a2c468f0b04" providerId="AD" clId="Web-{242E475D-D854-CA06-EB4D-3A3408292F47}" dt="2023-08-17T14:01:23.576" v="46"/>
          <ac:picMkLst>
            <pc:docMk/>
            <pc:sldMk cId="1404439874" sldId="287"/>
            <ac:picMk id="6" creationId="{00000000-0000-0000-0000-000000000000}"/>
          </ac:picMkLst>
        </pc:picChg>
      </pc:sldChg>
      <pc:sldChg chg="addSp delSp modSp">
        <pc:chgData name="Theresa Peteranna" userId="S::theresa.peteranna@scottishbooktrust.com::930daee4-b1fd-4453-bfeb-7a2c468f0b04" providerId="AD" clId="Web-{242E475D-D854-CA06-EB4D-3A3408292F47}" dt="2023-08-17T14:08:24.840" v="86"/>
        <pc:sldMkLst>
          <pc:docMk/>
          <pc:sldMk cId="129397450" sldId="289"/>
        </pc:sldMkLst>
        <pc:spChg chg="add del mod">
          <ac:chgData name="Theresa Peteranna" userId="S::theresa.peteranna@scottishbooktrust.com::930daee4-b1fd-4453-bfeb-7a2c468f0b04" providerId="AD" clId="Web-{242E475D-D854-CA06-EB4D-3A3408292F47}" dt="2023-08-17T13:57:05.832" v="9"/>
          <ac:spMkLst>
            <pc:docMk/>
            <pc:sldMk cId="129397450" sldId="289"/>
            <ac:spMk id="16" creationId="{7E4B93C0-D366-C56B-32D0-574B7BE61E11}"/>
          </ac:spMkLst>
        </pc:spChg>
        <pc:spChg chg="add del mod">
          <ac:chgData name="Theresa Peteranna" userId="S::theresa.peteranna@scottishbooktrust.com::930daee4-b1fd-4453-bfeb-7a2c468f0b04" providerId="AD" clId="Web-{242E475D-D854-CA06-EB4D-3A3408292F47}" dt="2023-08-17T13:57:28.255" v="15"/>
          <ac:spMkLst>
            <pc:docMk/>
            <pc:sldMk cId="129397450" sldId="289"/>
            <ac:spMk id="22" creationId="{7B9CF06F-4B02-8126-0E8D-14882E950FAF}"/>
          </ac:spMkLst>
        </pc:spChg>
        <pc:spChg chg="add del mod">
          <ac:chgData name="Theresa Peteranna" userId="S::theresa.peteranna@scottishbooktrust.com::930daee4-b1fd-4453-bfeb-7a2c468f0b04" providerId="AD" clId="Web-{242E475D-D854-CA06-EB4D-3A3408292F47}" dt="2023-08-17T13:58:15.506" v="17"/>
          <ac:spMkLst>
            <pc:docMk/>
            <pc:sldMk cId="129397450" sldId="289"/>
            <ac:spMk id="24" creationId="{4FFB858A-D47A-821E-CD80-3A8D07288844}"/>
          </ac:spMkLst>
        </pc:spChg>
        <pc:picChg chg="add del mod">
          <ac:chgData name="Theresa Peteranna" userId="S::theresa.peteranna@scottishbooktrust.com::930daee4-b1fd-4453-bfeb-7a2c468f0b04" providerId="AD" clId="Web-{242E475D-D854-CA06-EB4D-3A3408292F47}" dt="2023-08-17T13:56:45.941" v="2"/>
          <ac:picMkLst>
            <pc:docMk/>
            <pc:sldMk cId="129397450" sldId="289"/>
            <ac:picMk id="6" creationId="{512F866A-126C-EDB0-5147-81E75979AF9D}"/>
          </ac:picMkLst>
        </pc:picChg>
        <pc:picChg chg="add del">
          <ac:chgData name="Theresa Peteranna" userId="S::theresa.peteranna@scottishbooktrust.com::930daee4-b1fd-4453-bfeb-7a2c468f0b04" providerId="AD" clId="Web-{242E475D-D854-CA06-EB4D-3A3408292F47}" dt="2023-08-17T13:57:38.161" v="16"/>
          <ac:picMkLst>
            <pc:docMk/>
            <pc:sldMk cId="129397450" sldId="289"/>
            <ac:picMk id="10" creationId="{3CB9A157-8FAF-5708-CAF7-C23D0FAE1514}"/>
          </ac:picMkLst>
        </pc:picChg>
        <pc:picChg chg="add del mod">
          <ac:chgData name="Theresa Peteranna" userId="S::theresa.peteranna@scottishbooktrust.com::930daee4-b1fd-4453-bfeb-7a2c468f0b04" providerId="AD" clId="Web-{242E475D-D854-CA06-EB4D-3A3408292F47}" dt="2023-08-17T13:56:50.894" v="5"/>
          <ac:picMkLst>
            <pc:docMk/>
            <pc:sldMk cId="129397450" sldId="289"/>
            <ac:picMk id="12" creationId="{26A11850-3BF6-DEBE-3342-095CC1BFBE63}"/>
          </ac:picMkLst>
        </pc:picChg>
        <pc:picChg chg="add del">
          <ac:chgData name="Theresa Peteranna" userId="S::theresa.peteranna@scottishbooktrust.com::930daee4-b1fd-4453-bfeb-7a2c468f0b04" providerId="AD" clId="Web-{242E475D-D854-CA06-EB4D-3A3408292F47}" dt="2023-08-17T13:56:57.644" v="7"/>
          <ac:picMkLst>
            <pc:docMk/>
            <pc:sldMk cId="129397450" sldId="289"/>
            <ac:picMk id="14" creationId="{5D4FB6B2-2F73-27E8-814B-305626EA410F}"/>
          </ac:picMkLst>
        </pc:picChg>
        <pc:picChg chg="add del">
          <ac:chgData name="Theresa Peteranna" userId="S::theresa.peteranna@scottishbooktrust.com::930daee4-b1fd-4453-bfeb-7a2c468f0b04" providerId="AD" clId="Web-{242E475D-D854-CA06-EB4D-3A3408292F47}" dt="2023-08-17T13:57:14.176" v="11"/>
          <ac:picMkLst>
            <pc:docMk/>
            <pc:sldMk cId="129397450" sldId="289"/>
            <ac:picMk id="18" creationId="{9C085520-48D7-2152-16ED-029B37582623}"/>
          </ac:picMkLst>
        </pc:picChg>
        <pc:picChg chg="add del mod">
          <ac:chgData name="Theresa Peteranna" userId="S::theresa.peteranna@scottishbooktrust.com::930daee4-b1fd-4453-bfeb-7a2c468f0b04" providerId="AD" clId="Web-{242E475D-D854-CA06-EB4D-3A3408292F47}" dt="2023-08-17T13:58:20.491" v="18"/>
          <ac:picMkLst>
            <pc:docMk/>
            <pc:sldMk cId="129397450" sldId="289"/>
            <ac:picMk id="20" creationId="{5EDD5CEC-64D7-DD9E-2F53-E064DCA37467}"/>
          </ac:picMkLst>
        </pc:picChg>
        <pc:picChg chg="add mod ord">
          <ac:chgData name="Theresa Peteranna" userId="S::theresa.peteranna@scottishbooktrust.com::930daee4-b1fd-4453-bfeb-7a2c468f0b04" providerId="AD" clId="Web-{242E475D-D854-CA06-EB4D-3A3408292F47}" dt="2023-08-17T14:08:24.840" v="86"/>
          <ac:picMkLst>
            <pc:docMk/>
            <pc:sldMk cId="129397450" sldId="289"/>
            <ac:picMk id="25" creationId="{F9EE453A-8C18-187A-9628-6F7AE09B83D2}"/>
          </ac:picMkLst>
        </pc:picChg>
      </pc:sldChg>
      <pc:sldChg chg="modSp">
        <pc:chgData name="Theresa Peteranna" userId="S::theresa.peteranna@scottishbooktrust.com::930daee4-b1fd-4453-bfeb-7a2c468f0b04" providerId="AD" clId="Web-{242E475D-D854-CA06-EB4D-3A3408292F47}" dt="2023-08-17T14:07:12.056" v="80"/>
        <pc:sldMkLst>
          <pc:docMk/>
          <pc:sldMk cId="1487856892" sldId="291"/>
        </pc:sldMkLst>
        <pc:picChg chg="mod">
          <ac:chgData name="Theresa Peteranna" userId="S::theresa.peteranna@scottishbooktrust.com::930daee4-b1fd-4453-bfeb-7a2c468f0b04" providerId="AD" clId="Web-{242E475D-D854-CA06-EB4D-3A3408292F47}" dt="2023-08-17T14:07:12.056" v="80"/>
          <ac:picMkLst>
            <pc:docMk/>
            <pc:sldMk cId="1487856892" sldId="291"/>
            <ac:picMk id="4" creationId="{00000000-0000-0000-0000-000000000000}"/>
          </ac:picMkLst>
        </pc:picChg>
      </pc:sldChg>
      <pc:sldChg chg="modSp">
        <pc:chgData name="Theresa Peteranna" userId="S::theresa.peteranna@scottishbooktrust.com::930daee4-b1fd-4453-bfeb-7a2c468f0b04" providerId="AD" clId="Web-{242E475D-D854-CA06-EB4D-3A3408292F47}" dt="2023-08-17T14:07:03.806" v="78"/>
        <pc:sldMkLst>
          <pc:docMk/>
          <pc:sldMk cId="2366975189" sldId="292"/>
        </pc:sldMkLst>
        <pc:picChg chg="mod">
          <ac:chgData name="Theresa Peteranna" userId="S::theresa.peteranna@scottishbooktrust.com::930daee4-b1fd-4453-bfeb-7a2c468f0b04" providerId="AD" clId="Web-{242E475D-D854-CA06-EB4D-3A3408292F47}" dt="2023-08-17T14:07:03.806" v="78"/>
          <ac:picMkLst>
            <pc:docMk/>
            <pc:sldMk cId="2366975189" sldId="292"/>
            <ac:picMk id="8" creationId="{00000000-0000-0000-0000-000000000000}"/>
          </ac:picMkLst>
        </pc:picChg>
      </pc:sldChg>
      <pc:sldChg chg="modSp">
        <pc:chgData name="Theresa Peteranna" userId="S::theresa.peteranna@scottishbooktrust.com::930daee4-b1fd-4453-bfeb-7a2c468f0b04" providerId="AD" clId="Web-{242E475D-D854-CA06-EB4D-3A3408292F47}" dt="2023-08-17T14:06:56.134" v="76"/>
        <pc:sldMkLst>
          <pc:docMk/>
          <pc:sldMk cId="315294098" sldId="293"/>
        </pc:sldMkLst>
        <pc:picChg chg="mod">
          <ac:chgData name="Theresa Peteranna" userId="S::theresa.peteranna@scottishbooktrust.com::930daee4-b1fd-4453-bfeb-7a2c468f0b04" providerId="AD" clId="Web-{242E475D-D854-CA06-EB4D-3A3408292F47}" dt="2023-08-17T14:06:56.134" v="76"/>
          <ac:picMkLst>
            <pc:docMk/>
            <pc:sldMk cId="315294098" sldId="293"/>
            <ac:picMk id="6" creationId="{00000000-0000-0000-0000-000000000000}"/>
          </ac:picMkLst>
        </pc:picChg>
      </pc:sldChg>
      <pc:sldChg chg="modSp">
        <pc:chgData name="Theresa Peteranna" userId="S::theresa.peteranna@scottishbooktrust.com::930daee4-b1fd-4453-bfeb-7a2c468f0b04" providerId="AD" clId="Web-{242E475D-D854-CA06-EB4D-3A3408292F47}" dt="2023-08-17T14:06:20.133" v="73"/>
        <pc:sldMkLst>
          <pc:docMk/>
          <pc:sldMk cId="1454727585" sldId="294"/>
        </pc:sldMkLst>
        <pc:picChg chg="mod">
          <ac:chgData name="Theresa Peteranna" userId="S::theresa.peteranna@scottishbooktrust.com::930daee4-b1fd-4453-bfeb-7a2c468f0b04" providerId="AD" clId="Web-{242E475D-D854-CA06-EB4D-3A3408292F47}" dt="2023-08-17T14:06:20.133" v="73"/>
          <ac:picMkLst>
            <pc:docMk/>
            <pc:sldMk cId="1454727585" sldId="294"/>
            <ac:picMk id="3" creationId="{00000000-0000-0000-0000-000000000000}"/>
          </ac:picMkLst>
        </pc:picChg>
      </pc:sldChg>
      <pc:sldChg chg="modSp">
        <pc:chgData name="Theresa Peteranna" userId="S::theresa.peteranna@scottishbooktrust.com::930daee4-b1fd-4453-bfeb-7a2c468f0b04" providerId="AD" clId="Web-{242E475D-D854-CA06-EB4D-3A3408292F47}" dt="2023-08-17T14:03:08.970" v="54"/>
        <pc:sldMkLst>
          <pc:docMk/>
          <pc:sldMk cId="1799155048" sldId="295"/>
        </pc:sldMkLst>
        <pc:picChg chg="mod">
          <ac:chgData name="Theresa Peteranna" userId="S::theresa.peteranna@scottishbooktrust.com::930daee4-b1fd-4453-bfeb-7a2c468f0b04" providerId="AD" clId="Web-{242E475D-D854-CA06-EB4D-3A3408292F47}" dt="2023-08-17T14:03:08.970" v="54"/>
          <ac:picMkLst>
            <pc:docMk/>
            <pc:sldMk cId="1799155048" sldId="295"/>
            <ac:picMk id="5" creationId="{00000000-0000-0000-0000-000000000000}"/>
          </ac:picMkLst>
        </pc:picChg>
      </pc:sldChg>
      <pc:sldChg chg="modSp">
        <pc:chgData name="Theresa Peteranna" userId="S::theresa.peteranna@scottishbooktrust.com::930daee4-b1fd-4453-bfeb-7a2c468f0b04" providerId="AD" clId="Web-{242E475D-D854-CA06-EB4D-3A3408292F47}" dt="2023-08-17T14:06:02.429" v="70"/>
        <pc:sldMkLst>
          <pc:docMk/>
          <pc:sldMk cId="826835795" sldId="296"/>
        </pc:sldMkLst>
        <pc:picChg chg="mod">
          <ac:chgData name="Theresa Peteranna" userId="S::theresa.peteranna@scottishbooktrust.com::930daee4-b1fd-4453-bfeb-7a2c468f0b04" providerId="AD" clId="Web-{242E475D-D854-CA06-EB4D-3A3408292F47}" dt="2023-08-17T14:06:02.429" v="70"/>
          <ac:picMkLst>
            <pc:docMk/>
            <pc:sldMk cId="826835795" sldId="296"/>
            <ac:picMk id="5" creationId="{00000000-0000-0000-0000-000000000000}"/>
          </ac:picMkLst>
        </pc:picChg>
      </pc:sldChg>
      <pc:sldChg chg="modSp">
        <pc:chgData name="Theresa Peteranna" userId="S::theresa.peteranna@scottishbooktrust.com::930daee4-b1fd-4453-bfeb-7a2c468f0b04" providerId="AD" clId="Web-{242E475D-D854-CA06-EB4D-3A3408292F47}" dt="2023-08-17T14:04:36.035" v="67"/>
        <pc:sldMkLst>
          <pc:docMk/>
          <pc:sldMk cId="746927954" sldId="297"/>
        </pc:sldMkLst>
        <pc:picChg chg="mod">
          <ac:chgData name="Theresa Peteranna" userId="S::theresa.peteranna@scottishbooktrust.com::930daee4-b1fd-4453-bfeb-7a2c468f0b04" providerId="AD" clId="Web-{242E475D-D854-CA06-EB4D-3A3408292F47}" dt="2023-08-17T14:04:36.035" v="67"/>
          <ac:picMkLst>
            <pc:docMk/>
            <pc:sldMk cId="746927954" sldId="297"/>
            <ac:picMk id="4" creationId="{00000000-0000-0000-0000-000000000000}"/>
          </ac:picMkLst>
        </pc:picChg>
      </pc:sldChg>
      <pc:sldChg chg="modSp">
        <pc:chgData name="Theresa Peteranna" userId="S::theresa.peteranna@scottishbooktrust.com::930daee4-b1fd-4453-bfeb-7a2c468f0b04" providerId="AD" clId="Web-{242E475D-D854-CA06-EB4D-3A3408292F47}" dt="2023-08-17T14:04:16.207" v="64"/>
        <pc:sldMkLst>
          <pc:docMk/>
          <pc:sldMk cId="3355920262" sldId="298"/>
        </pc:sldMkLst>
        <pc:picChg chg="mod">
          <ac:chgData name="Theresa Peteranna" userId="S::theresa.peteranna@scottishbooktrust.com::930daee4-b1fd-4453-bfeb-7a2c468f0b04" providerId="AD" clId="Web-{242E475D-D854-CA06-EB4D-3A3408292F47}" dt="2023-08-17T14:04:16.207" v="64"/>
          <ac:picMkLst>
            <pc:docMk/>
            <pc:sldMk cId="3355920262" sldId="298"/>
            <ac:picMk id="5" creationId="{00000000-0000-0000-0000-000000000000}"/>
          </ac:picMkLst>
        </pc:picChg>
      </pc:sldChg>
      <pc:sldChg chg="modSp">
        <pc:chgData name="Theresa Peteranna" userId="S::theresa.peteranna@scottishbooktrust.com::930daee4-b1fd-4453-bfeb-7a2c468f0b04" providerId="AD" clId="Web-{242E475D-D854-CA06-EB4D-3A3408292F47}" dt="2023-08-17T14:07:57.574" v="82"/>
        <pc:sldMkLst>
          <pc:docMk/>
          <pc:sldMk cId="3458109886" sldId="300"/>
        </pc:sldMkLst>
        <pc:picChg chg="mod">
          <ac:chgData name="Theresa Peteranna" userId="S::theresa.peteranna@scottishbooktrust.com::930daee4-b1fd-4453-bfeb-7a2c468f0b04" providerId="AD" clId="Web-{242E475D-D854-CA06-EB4D-3A3408292F47}" dt="2023-08-17T14:07:57.574" v="82"/>
          <ac:picMkLst>
            <pc:docMk/>
            <pc:sldMk cId="3458109886" sldId="300"/>
            <ac:picMk id="6" creationId="{00000000-0000-0000-0000-000000000000}"/>
          </ac:picMkLst>
        </pc:picChg>
      </pc:sldChg>
      <pc:sldChg chg="modSp">
        <pc:chgData name="Theresa Peteranna" userId="S::theresa.peteranna@scottishbooktrust.com::930daee4-b1fd-4453-bfeb-7a2c468f0b04" providerId="AD" clId="Web-{242E475D-D854-CA06-EB4D-3A3408292F47}" dt="2023-08-17T14:08:14.309" v="84"/>
        <pc:sldMkLst>
          <pc:docMk/>
          <pc:sldMk cId="1409840556" sldId="301"/>
        </pc:sldMkLst>
        <pc:picChg chg="mod">
          <ac:chgData name="Theresa Peteranna" userId="S::theresa.peteranna@scottishbooktrust.com::930daee4-b1fd-4453-bfeb-7a2c468f0b04" providerId="AD" clId="Web-{242E475D-D854-CA06-EB4D-3A3408292F47}" dt="2023-08-17T14:08:14.309" v="84"/>
          <ac:picMkLst>
            <pc:docMk/>
            <pc:sldMk cId="1409840556" sldId="301"/>
            <ac:picMk id="6" creationId="{00000000-0000-0000-0000-000000000000}"/>
          </ac:picMkLst>
        </pc:picChg>
      </pc:sldChg>
      <pc:sldChg chg="modSp">
        <pc:chgData name="Theresa Peteranna" userId="S::theresa.peteranna@scottishbooktrust.com::930daee4-b1fd-4453-bfeb-7a2c468f0b04" providerId="AD" clId="Web-{242E475D-D854-CA06-EB4D-3A3408292F47}" dt="2023-08-17T14:01:51.905" v="52"/>
        <pc:sldMkLst>
          <pc:docMk/>
          <pc:sldMk cId="1779115544" sldId="302"/>
        </pc:sldMkLst>
        <pc:picChg chg="mod">
          <ac:chgData name="Theresa Peteranna" userId="S::theresa.peteranna@scottishbooktrust.com::930daee4-b1fd-4453-bfeb-7a2c468f0b04" providerId="AD" clId="Web-{242E475D-D854-CA06-EB4D-3A3408292F47}" dt="2023-08-17T14:01:51.905" v="52"/>
          <ac:picMkLst>
            <pc:docMk/>
            <pc:sldMk cId="1779115544" sldId="302"/>
            <ac:picMk id="6" creationId="{00000000-0000-0000-0000-000000000000}"/>
          </ac:picMkLst>
        </pc:picChg>
      </pc:sldChg>
      <pc:sldChg chg="modSp">
        <pc:chgData name="Theresa Peteranna" userId="S::theresa.peteranna@scottishbooktrust.com::930daee4-b1fd-4453-bfeb-7a2c468f0b04" providerId="AD" clId="Web-{242E475D-D854-CA06-EB4D-3A3408292F47}" dt="2023-08-17T14:08:35.419" v="88"/>
        <pc:sldMkLst>
          <pc:docMk/>
          <pc:sldMk cId="2544318012" sldId="303"/>
        </pc:sldMkLst>
        <pc:picChg chg="mod">
          <ac:chgData name="Theresa Peteranna" userId="S::theresa.peteranna@scottishbooktrust.com::930daee4-b1fd-4453-bfeb-7a2c468f0b04" providerId="AD" clId="Web-{242E475D-D854-CA06-EB4D-3A3408292F47}" dt="2023-08-17T14:08:35.419" v="88"/>
          <ac:picMkLst>
            <pc:docMk/>
            <pc:sldMk cId="2544318012" sldId="303"/>
            <ac:picMk id="5" creationId="{00000000-0000-0000-0000-000000000000}"/>
          </ac:picMkLst>
        </pc:picChg>
      </pc:sldChg>
      <pc:sldChg chg="modSp">
        <pc:chgData name="Theresa Peteranna" userId="S::theresa.peteranna@scottishbooktrust.com::930daee4-b1fd-4453-bfeb-7a2c468f0b04" providerId="AD" clId="Web-{242E475D-D854-CA06-EB4D-3A3408292F47}" dt="2023-08-17T14:03:51.612" v="61"/>
        <pc:sldMkLst>
          <pc:docMk/>
          <pc:sldMk cId="3361635293" sldId="304"/>
        </pc:sldMkLst>
        <pc:picChg chg="mod">
          <ac:chgData name="Theresa Peteranna" userId="S::theresa.peteranna@scottishbooktrust.com::930daee4-b1fd-4453-bfeb-7a2c468f0b04" providerId="AD" clId="Web-{242E475D-D854-CA06-EB4D-3A3408292F47}" dt="2023-08-17T14:03:51.612" v="61"/>
          <ac:picMkLst>
            <pc:docMk/>
            <pc:sldMk cId="3361635293" sldId="304"/>
            <ac:picMk id="5" creationId="{00000000-0000-0000-0000-000000000000}"/>
          </ac:picMkLst>
        </pc:picChg>
      </pc:sldChg>
    </pc:docChg>
  </pc:docChgLst>
  <pc:docChgLst>
    <pc:chgData name="Clara Owen" userId="a07b6e61-3f1d-4ca3-a9ff-e1531d935cbe" providerId="ADAL" clId="{236B2615-C256-4F86-A66A-D09CCA0C122E}"/>
    <pc:docChg chg="modSld">
      <pc:chgData name="Clara Owen" userId="a07b6e61-3f1d-4ca3-a9ff-e1531d935cbe" providerId="ADAL" clId="{236B2615-C256-4F86-A66A-D09CCA0C122E}" dt="2023-08-28T09:41:46.576" v="1" actId="1076"/>
      <pc:docMkLst>
        <pc:docMk/>
      </pc:docMkLst>
      <pc:sldChg chg="modSp mod">
        <pc:chgData name="Clara Owen" userId="a07b6e61-3f1d-4ca3-a9ff-e1531d935cbe" providerId="ADAL" clId="{236B2615-C256-4F86-A66A-D09CCA0C122E}" dt="2023-08-28T09:41:46.576" v="1" actId="1076"/>
        <pc:sldMkLst>
          <pc:docMk/>
          <pc:sldMk cId="2111392363" sldId="278"/>
        </pc:sldMkLst>
        <pc:picChg chg="mod">
          <ac:chgData name="Clara Owen" userId="a07b6e61-3f1d-4ca3-a9ff-e1531d935cbe" providerId="ADAL" clId="{236B2615-C256-4F86-A66A-D09CCA0C122E}" dt="2023-08-28T09:41:46.576" v="1" actId="1076"/>
          <ac:picMkLst>
            <pc:docMk/>
            <pc:sldMk cId="2111392363" sldId="278"/>
            <ac:picMk id="16" creationId="{00000000-0000-0000-0000-000000000000}"/>
          </ac:picMkLst>
        </pc:picChg>
      </pc:sldChg>
      <pc:sldChg chg="modSp mod">
        <pc:chgData name="Clara Owen" userId="a07b6e61-3f1d-4ca3-a9ff-e1531d935cbe" providerId="ADAL" clId="{236B2615-C256-4F86-A66A-D09CCA0C122E}" dt="2023-08-28T09:38:15.785" v="0" actId="1076"/>
        <pc:sldMkLst>
          <pc:docMk/>
          <pc:sldMk cId="746927954" sldId="297"/>
        </pc:sldMkLst>
        <pc:picChg chg="mod">
          <ac:chgData name="Clara Owen" userId="a07b6e61-3f1d-4ca3-a9ff-e1531d935cbe" providerId="ADAL" clId="{236B2615-C256-4F86-A66A-D09CCA0C122E}" dt="2023-08-28T09:38:15.785" v="0" actId="1076"/>
          <ac:picMkLst>
            <pc:docMk/>
            <pc:sldMk cId="746927954" sldId="297"/>
            <ac:picMk id="4" creationId="{00000000-0000-0000-0000-000000000000}"/>
          </ac:picMkLst>
        </pc:picChg>
      </pc:sldChg>
    </pc:docChg>
  </pc:docChgLst>
  <pc:docChgLst>
    <pc:chgData name="Becky McRitchie" userId="S::becky.mcritchie@scottishbooktrust.com::22a5810c-709f-4f5d-83c4-0114a2ff9404" providerId="AD" clId="Web-{33F136AB-0FBD-9A07-288E-A187B6E17AFA}"/>
    <pc:docChg chg="modSld">
      <pc:chgData name="Becky McRitchie" userId="S::becky.mcritchie@scottishbooktrust.com::22a5810c-709f-4f5d-83c4-0114a2ff9404" providerId="AD" clId="Web-{33F136AB-0FBD-9A07-288E-A187B6E17AFA}" dt="2023-08-18T15:49:04.483" v="4"/>
      <pc:docMkLst>
        <pc:docMk/>
      </pc:docMkLst>
      <pc:sldChg chg="modSp modNotes">
        <pc:chgData name="Becky McRitchie" userId="S::becky.mcritchie@scottishbooktrust.com::22a5810c-709f-4f5d-83c4-0114a2ff9404" providerId="AD" clId="Web-{33F136AB-0FBD-9A07-288E-A187B6E17AFA}" dt="2023-08-18T15:49:04.483" v="4"/>
        <pc:sldMkLst>
          <pc:docMk/>
          <pc:sldMk cId="1779115544" sldId="302"/>
        </pc:sldMkLst>
        <pc:graphicFrameChg chg="mod modGraphic">
          <ac:chgData name="Becky McRitchie" userId="S::becky.mcritchie@scottishbooktrust.com::22a5810c-709f-4f5d-83c4-0114a2ff9404" providerId="AD" clId="Web-{33F136AB-0FBD-9A07-288E-A187B6E17AFA}" dt="2023-08-18T15:48:52.748" v="1"/>
          <ac:graphicFrameMkLst>
            <pc:docMk/>
            <pc:sldMk cId="1779115544" sldId="302"/>
            <ac:graphicFrameMk id="7" creationId="{1A9A657F-8F10-1914-B256-DFC3CCCA83A4}"/>
          </ac:graphicFrameMkLst>
        </pc:graphicFrameChg>
      </pc:sldChg>
    </pc:docChg>
  </pc:docChgLst>
  <pc:docChgLst>
    <pc:chgData name="Theresa Peteranna" userId="S::theresa.peteranna@scottishbooktrust.com::930daee4-b1fd-4453-bfeb-7a2c468f0b04" providerId="AD" clId="Web-{4B7C7514-5100-6939-393A-F460D41E9EC7}"/>
    <pc:docChg chg="modSld">
      <pc:chgData name="Theresa Peteranna" userId="S::theresa.peteranna@scottishbooktrust.com::930daee4-b1fd-4453-bfeb-7a2c468f0b04" providerId="AD" clId="Web-{4B7C7514-5100-6939-393A-F460D41E9EC7}" dt="2023-08-17T16:05:06.094" v="0"/>
      <pc:docMkLst>
        <pc:docMk/>
      </pc:docMkLst>
      <pc:sldChg chg="mod setBg">
        <pc:chgData name="Theresa Peteranna" userId="S::theresa.peteranna@scottishbooktrust.com::930daee4-b1fd-4453-bfeb-7a2c468f0b04" providerId="AD" clId="Web-{4B7C7514-5100-6939-393A-F460D41E9EC7}" dt="2023-08-17T16:05:06.094" v="0"/>
        <pc:sldMkLst>
          <pc:docMk/>
          <pc:sldMk cId="0" sldId="256"/>
        </pc:sldMkLst>
      </pc:sldChg>
    </pc:docChg>
  </pc:docChgLst>
  <pc:docChgLst>
    <pc:chgData name="Anna Derricourt" userId="S::anna.derricourt@scottishbooktrust.com::1579c901-d120-45d1-ace9-29aac7b2acec" providerId="AD" clId="Web-{2FAB5031-73E1-CE31-7F71-8C0CEF5BD077}"/>
    <pc:docChg chg="addSld delSld modSld">
      <pc:chgData name="Anna Derricourt" userId="S::anna.derricourt@scottishbooktrust.com::1579c901-d120-45d1-ace9-29aac7b2acec" providerId="AD" clId="Web-{2FAB5031-73E1-CE31-7F71-8C0CEF5BD077}" dt="2023-08-15T13:14:01.337" v="572" actId="20577"/>
      <pc:docMkLst>
        <pc:docMk/>
      </pc:docMkLst>
      <pc:sldChg chg="modSp">
        <pc:chgData name="Anna Derricourt" userId="S::anna.derricourt@scottishbooktrust.com::1579c901-d120-45d1-ace9-29aac7b2acec" providerId="AD" clId="Web-{2FAB5031-73E1-CE31-7F71-8C0CEF5BD077}" dt="2023-08-15T12:46:00.575" v="1" actId="20577"/>
        <pc:sldMkLst>
          <pc:docMk/>
          <pc:sldMk cId="0" sldId="256"/>
        </pc:sldMkLst>
        <pc:spChg chg="mod">
          <ac:chgData name="Anna Derricourt" userId="S::anna.derricourt@scottishbooktrust.com::1579c901-d120-45d1-ace9-29aac7b2acec" providerId="AD" clId="Web-{2FAB5031-73E1-CE31-7F71-8C0CEF5BD077}" dt="2023-08-15T12:46:00.575" v="1" actId="20577"/>
          <ac:spMkLst>
            <pc:docMk/>
            <pc:sldMk cId="0" sldId="256"/>
            <ac:spMk id="2" creationId="{00000000-0000-0000-0000-000000000000}"/>
          </ac:spMkLst>
        </pc:spChg>
      </pc:sldChg>
      <pc:sldChg chg="modSp">
        <pc:chgData name="Anna Derricourt" userId="S::anna.derricourt@scottishbooktrust.com::1579c901-d120-45d1-ace9-29aac7b2acec" providerId="AD" clId="Web-{2FAB5031-73E1-CE31-7F71-8C0CEF5BD077}" dt="2023-08-15T13:06:38.669" v="509" actId="20577"/>
        <pc:sldMkLst>
          <pc:docMk/>
          <pc:sldMk cId="2111392363" sldId="278"/>
        </pc:sldMkLst>
        <pc:spChg chg="mod">
          <ac:chgData name="Anna Derricourt" userId="S::anna.derricourt@scottishbooktrust.com::1579c901-d120-45d1-ace9-29aac7b2acec" providerId="AD" clId="Web-{2FAB5031-73E1-CE31-7F71-8C0CEF5BD077}" dt="2023-08-15T13:06:38.669" v="509" actId="20577"/>
          <ac:spMkLst>
            <pc:docMk/>
            <pc:sldMk cId="2111392363" sldId="278"/>
            <ac:spMk id="2" creationId="{6FA17309-2AD9-CE65-3070-1468ABAADFC0}"/>
          </ac:spMkLst>
        </pc:spChg>
        <pc:spChg chg="mod">
          <ac:chgData name="Anna Derricourt" userId="S::anna.derricourt@scottishbooktrust.com::1579c901-d120-45d1-ace9-29aac7b2acec" providerId="AD" clId="Web-{2FAB5031-73E1-CE31-7F71-8C0CEF5BD077}" dt="2023-08-15T13:05:20.058" v="504" actId="20577"/>
          <ac:spMkLst>
            <pc:docMk/>
            <pc:sldMk cId="2111392363" sldId="278"/>
            <ac:spMk id="5" creationId="{41262504-7610-8E20-B00C-2F613F4E85EA}"/>
          </ac:spMkLst>
        </pc:spChg>
        <pc:graphicFrameChg chg="mod">
          <ac:chgData name="Anna Derricourt" userId="S::anna.derricourt@scottishbooktrust.com::1579c901-d120-45d1-ace9-29aac7b2acec" providerId="AD" clId="Web-{2FAB5031-73E1-CE31-7F71-8C0CEF5BD077}" dt="2023-08-15T13:04:12.743" v="493" actId="1076"/>
          <ac:graphicFrameMkLst>
            <pc:docMk/>
            <pc:sldMk cId="2111392363" sldId="278"/>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2:46:32.716" v="37" actId="20577"/>
        <pc:sldMkLst>
          <pc:docMk/>
          <pc:sldMk cId="3439413448" sldId="281"/>
        </pc:sldMkLst>
        <pc:spChg chg="mod">
          <ac:chgData name="Anna Derricourt" userId="S::anna.derricourt@scottishbooktrust.com::1579c901-d120-45d1-ace9-29aac7b2acec" providerId="AD" clId="Web-{2FAB5031-73E1-CE31-7F71-8C0CEF5BD077}" dt="2023-08-15T12:46:32.716" v="37" actId="20577"/>
          <ac:spMkLst>
            <pc:docMk/>
            <pc:sldMk cId="3439413448" sldId="281"/>
            <ac:spMk id="9" creationId="{00000000-0000-0000-0000-000000000000}"/>
          </ac:spMkLst>
        </pc:spChg>
      </pc:sldChg>
      <pc:sldChg chg="modSp">
        <pc:chgData name="Anna Derricourt" userId="S::anna.derricourt@scottishbooktrust.com::1579c901-d120-45d1-ace9-29aac7b2acec" providerId="AD" clId="Web-{2FAB5031-73E1-CE31-7F71-8C0CEF5BD077}" dt="2023-08-15T12:47:25.233" v="39" actId="20577"/>
        <pc:sldMkLst>
          <pc:docMk/>
          <pc:sldMk cId="2805076079" sldId="282"/>
        </pc:sldMkLst>
        <pc:spChg chg="mod">
          <ac:chgData name="Anna Derricourt" userId="S::anna.derricourt@scottishbooktrust.com::1579c901-d120-45d1-ace9-29aac7b2acec" providerId="AD" clId="Web-{2FAB5031-73E1-CE31-7F71-8C0CEF5BD077}" dt="2023-08-15T12:47:25.233" v="39" actId="20577"/>
          <ac:spMkLst>
            <pc:docMk/>
            <pc:sldMk cId="2805076079" sldId="282"/>
            <ac:spMk id="9" creationId="{00000000-0000-0000-0000-000000000000}"/>
          </ac:spMkLst>
        </pc:spChg>
      </pc:sldChg>
      <pc:sldChg chg="modSp">
        <pc:chgData name="Anna Derricourt" userId="S::anna.derricourt@scottishbooktrust.com::1579c901-d120-45d1-ace9-29aac7b2acec" providerId="AD" clId="Web-{2FAB5031-73E1-CE31-7F71-8C0CEF5BD077}" dt="2023-08-15T12:48:12.766" v="49" actId="1076"/>
        <pc:sldMkLst>
          <pc:docMk/>
          <pc:sldMk cId="2019398453" sldId="283"/>
        </pc:sldMkLst>
        <pc:spChg chg="mod">
          <ac:chgData name="Anna Derricourt" userId="S::anna.derricourt@scottishbooktrust.com::1579c901-d120-45d1-ace9-29aac7b2acec" providerId="AD" clId="Web-{2FAB5031-73E1-CE31-7F71-8C0CEF5BD077}" dt="2023-08-15T12:48:04.906" v="47" actId="20577"/>
          <ac:spMkLst>
            <pc:docMk/>
            <pc:sldMk cId="2019398453" sldId="283"/>
            <ac:spMk id="9" creationId="{00000000-0000-0000-0000-000000000000}"/>
          </ac:spMkLst>
        </pc:spChg>
        <pc:picChg chg="mod">
          <ac:chgData name="Anna Derricourt" userId="S::anna.derricourt@scottishbooktrust.com::1579c901-d120-45d1-ace9-29aac7b2acec" providerId="AD" clId="Web-{2FAB5031-73E1-CE31-7F71-8C0CEF5BD077}" dt="2023-08-15T12:48:12.766" v="49" actId="1076"/>
          <ac:picMkLst>
            <pc:docMk/>
            <pc:sldMk cId="2019398453" sldId="283"/>
            <ac:picMk id="10" creationId="{00000000-0000-0000-0000-000000000000}"/>
          </ac:picMkLst>
        </pc:picChg>
      </pc:sldChg>
      <pc:sldChg chg="modSp">
        <pc:chgData name="Anna Derricourt" userId="S::anna.derricourt@scottishbooktrust.com::1579c901-d120-45d1-ace9-29aac7b2acec" providerId="AD" clId="Web-{2FAB5031-73E1-CE31-7F71-8C0CEF5BD077}" dt="2023-08-15T13:12:55.679" v="566" actId="20577"/>
        <pc:sldMkLst>
          <pc:docMk/>
          <pc:sldMk cId="1719318282" sldId="284"/>
        </pc:sldMkLst>
        <pc:spChg chg="mod">
          <ac:chgData name="Anna Derricourt" userId="S::anna.derricourt@scottishbooktrust.com::1579c901-d120-45d1-ace9-29aac7b2acec" providerId="AD" clId="Web-{2FAB5031-73E1-CE31-7F71-8C0CEF5BD077}" dt="2023-08-15T13:12:55.679" v="566" actId="20577"/>
          <ac:spMkLst>
            <pc:docMk/>
            <pc:sldMk cId="1719318282" sldId="284"/>
            <ac:spMk id="2" creationId="{6FA17309-2AD9-CE65-3070-1468ABAADFC0}"/>
          </ac:spMkLst>
        </pc:spChg>
        <pc:graphicFrameChg chg="mod modGraphic">
          <ac:chgData name="Anna Derricourt" userId="S::anna.derricourt@scottishbooktrust.com::1579c901-d120-45d1-ace9-29aac7b2acec" providerId="AD" clId="Web-{2FAB5031-73E1-CE31-7F71-8C0CEF5BD077}" dt="2023-08-15T13:06:58.966" v="516" actId="1076"/>
          <ac:graphicFrameMkLst>
            <pc:docMk/>
            <pc:sldMk cId="1719318282" sldId="284"/>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3:13:29.445" v="570" actId="20577"/>
        <pc:sldMkLst>
          <pc:docMk/>
          <pc:sldMk cId="583600724" sldId="285"/>
        </pc:sldMkLst>
        <pc:spChg chg="mod">
          <ac:chgData name="Anna Derricourt" userId="S::anna.derricourt@scottishbooktrust.com::1579c901-d120-45d1-ace9-29aac7b2acec" providerId="AD" clId="Web-{2FAB5031-73E1-CE31-7F71-8C0CEF5BD077}" dt="2023-08-15T13:13:29.445" v="570" actId="20577"/>
          <ac:spMkLst>
            <pc:docMk/>
            <pc:sldMk cId="583600724" sldId="285"/>
            <ac:spMk id="2" creationId="{6FA17309-2AD9-CE65-3070-1468ABAADFC0}"/>
          </ac:spMkLst>
        </pc:spChg>
      </pc:sldChg>
      <pc:sldChg chg="modSp">
        <pc:chgData name="Anna Derricourt" userId="S::anna.derricourt@scottishbooktrust.com::1579c901-d120-45d1-ace9-29aac7b2acec" providerId="AD" clId="Web-{2FAB5031-73E1-CE31-7F71-8C0CEF5BD077}" dt="2023-08-15T13:07:39.702" v="525" actId="20577"/>
        <pc:sldMkLst>
          <pc:docMk/>
          <pc:sldMk cId="4179308183" sldId="286"/>
        </pc:sldMkLst>
        <pc:spChg chg="mod">
          <ac:chgData name="Anna Derricourt" userId="S::anna.derricourt@scottishbooktrust.com::1579c901-d120-45d1-ace9-29aac7b2acec" providerId="AD" clId="Web-{2FAB5031-73E1-CE31-7F71-8C0CEF5BD077}" dt="2023-08-15T13:07:39.702" v="525" actId="20577"/>
          <ac:spMkLst>
            <pc:docMk/>
            <pc:sldMk cId="4179308183" sldId="286"/>
            <ac:spMk id="2" creationId="{6FA17309-2AD9-CE65-3070-1468ABAADFC0}"/>
          </ac:spMkLst>
        </pc:spChg>
        <pc:graphicFrameChg chg="mod">
          <ac:chgData name="Anna Derricourt" userId="S::anna.derricourt@scottishbooktrust.com::1579c901-d120-45d1-ace9-29aac7b2acec" providerId="AD" clId="Web-{2FAB5031-73E1-CE31-7F71-8C0CEF5BD077}" dt="2023-08-15T13:05:54.683" v="507" actId="1076"/>
          <ac:graphicFrameMkLst>
            <pc:docMk/>
            <pc:sldMk cId="4179308183" sldId="286"/>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3:13:17.195" v="569" actId="20577"/>
        <pc:sldMkLst>
          <pc:docMk/>
          <pc:sldMk cId="1404439874" sldId="287"/>
        </pc:sldMkLst>
        <pc:spChg chg="mod">
          <ac:chgData name="Anna Derricourt" userId="S::anna.derricourt@scottishbooktrust.com::1579c901-d120-45d1-ace9-29aac7b2acec" providerId="AD" clId="Web-{2FAB5031-73E1-CE31-7F71-8C0CEF5BD077}" dt="2023-08-15T13:13:17.195" v="569" actId="20577"/>
          <ac:spMkLst>
            <pc:docMk/>
            <pc:sldMk cId="1404439874" sldId="287"/>
            <ac:spMk id="2" creationId="{6FA17309-2AD9-CE65-3070-1468ABAADFC0}"/>
          </ac:spMkLst>
        </pc:spChg>
        <pc:graphicFrameChg chg="mod">
          <ac:chgData name="Anna Derricourt" userId="S::anna.derricourt@scottishbooktrust.com::1579c901-d120-45d1-ace9-29aac7b2acec" providerId="AD" clId="Web-{2FAB5031-73E1-CE31-7F71-8C0CEF5BD077}" dt="2023-08-15T13:08:03.812" v="529" actId="1076"/>
          <ac:graphicFrameMkLst>
            <pc:docMk/>
            <pc:sldMk cId="1404439874" sldId="287"/>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3:09:41.767" v="554" actId="20577"/>
        <pc:sldMkLst>
          <pc:docMk/>
          <pc:sldMk cId="129397450" sldId="289"/>
        </pc:sldMkLst>
        <pc:spChg chg="mod">
          <ac:chgData name="Anna Derricourt" userId="S::anna.derricourt@scottishbooktrust.com::1579c901-d120-45d1-ace9-29aac7b2acec" providerId="AD" clId="Web-{2FAB5031-73E1-CE31-7F71-8C0CEF5BD077}" dt="2023-08-15T13:09:41.767" v="554" actId="20577"/>
          <ac:spMkLst>
            <pc:docMk/>
            <pc:sldMk cId="129397450" sldId="289"/>
            <ac:spMk id="2" creationId="{6FA17309-2AD9-CE65-3070-1468ABAADFC0}"/>
          </ac:spMkLst>
        </pc:spChg>
        <pc:spChg chg="mod">
          <ac:chgData name="Anna Derricourt" userId="S::anna.derricourt@scottishbooktrust.com::1579c901-d120-45d1-ace9-29aac7b2acec" providerId="AD" clId="Web-{2FAB5031-73E1-CE31-7F71-8C0CEF5BD077}" dt="2023-08-15T12:54:14.759" v="366" actId="20577"/>
          <ac:spMkLst>
            <pc:docMk/>
            <pc:sldMk cId="129397450" sldId="289"/>
            <ac:spMk id="3" creationId="{5E743679-CA8F-682F-D255-294D39DF7203}"/>
          </ac:spMkLst>
        </pc:spChg>
        <pc:graphicFrameChg chg="mod">
          <ac:chgData name="Anna Derricourt" userId="S::anna.derricourt@scottishbooktrust.com::1579c901-d120-45d1-ace9-29aac7b2acec" providerId="AD" clId="Web-{2FAB5031-73E1-CE31-7F71-8C0CEF5BD077}" dt="2023-08-15T12:54:49.166" v="395" actId="1076"/>
          <ac:graphicFrameMkLst>
            <pc:docMk/>
            <pc:sldMk cId="129397450" sldId="289"/>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3:09:49.393" v="555" actId="20577"/>
        <pc:sldMkLst>
          <pc:docMk/>
          <pc:sldMk cId="4161272888" sldId="290"/>
        </pc:sldMkLst>
        <pc:spChg chg="mod">
          <ac:chgData name="Anna Derricourt" userId="S::anna.derricourt@scottishbooktrust.com::1579c901-d120-45d1-ace9-29aac7b2acec" providerId="AD" clId="Web-{2FAB5031-73E1-CE31-7F71-8C0CEF5BD077}" dt="2023-08-15T13:09:49.393" v="555" actId="20577"/>
          <ac:spMkLst>
            <pc:docMk/>
            <pc:sldMk cId="4161272888" sldId="290"/>
            <ac:spMk id="2" creationId="{6FA17309-2AD9-CE65-3070-1468ABAADFC0}"/>
          </ac:spMkLst>
        </pc:spChg>
        <pc:graphicFrameChg chg="mod">
          <ac:chgData name="Anna Derricourt" userId="S::anna.derricourt@scottishbooktrust.com::1579c901-d120-45d1-ace9-29aac7b2acec" providerId="AD" clId="Web-{2FAB5031-73E1-CE31-7F71-8C0CEF5BD077}" dt="2023-08-15T12:55:13.370" v="399" actId="1076"/>
          <ac:graphicFrameMkLst>
            <pc:docMk/>
            <pc:sldMk cId="4161272888" sldId="290"/>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2:56:11.231" v="408"/>
        <pc:sldMkLst>
          <pc:docMk/>
          <pc:sldMk cId="1487856892" sldId="291"/>
        </pc:sldMkLst>
        <pc:spChg chg="mod">
          <ac:chgData name="Anna Derricourt" userId="S::anna.derricourt@scottishbooktrust.com::1579c901-d120-45d1-ace9-29aac7b2acec" providerId="AD" clId="Web-{2FAB5031-73E1-CE31-7F71-8C0CEF5BD077}" dt="2023-08-15T12:55:37.964" v="401" actId="20577"/>
          <ac:spMkLst>
            <pc:docMk/>
            <pc:sldMk cId="1487856892" sldId="291"/>
            <ac:spMk id="2" creationId="{6FA17309-2AD9-CE65-3070-1468ABAADFC0}"/>
          </ac:spMkLst>
        </pc:spChg>
        <pc:graphicFrameChg chg="mod modGraphic">
          <ac:chgData name="Anna Derricourt" userId="S::anna.derricourt@scottishbooktrust.com::1579c901-d120-45d1-ace9-29aac7b2acec" providerId="AD" clId="Web-{2FAB5031-73E1-CE31-7F71-8C0CEF5BD077}" dt="2023-08-15T12:56:11.231" v="408"/>
          <ac:graphicFrameMkLst>
            <pc:docMk/>
            <pc:sldMk cId="1487856892" sldId="291"/>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2:58:05.171" v="423" actId="1076"/>
        <pc:sldMkLst>
          <pc:docMk/>
          <pc:sldMk cId="2366975189" sldId="292"/>
        </pc:sldMkLst>
        <pc:spChg chg="mod">
          <ac:chgData name="Anna Derricourt" userId="S::anna.derricourt@scottishbooktrust.com::1579c901-d120-45d1-ace9-29aac7b2acec" providerId="AD" clId="Web-{2FAB5031-73E1-CE31-7F71-8C0CEF5BD077}" dt="2023-08-15T12:57:57.437" v="422" actId="20577"/>
          <ac:spMkLst>
            <pc:docMk/>
            <pc:sldMk cId="2366975189" sldId="292"/>
            <ac:spMk id="2" creationId="{6FA17309-2AD9-CE65-3070-1468ABAADFC0}"/>
          </ac:spMkLst>
        </pc:spChg>
        <pc:spChg chg="mod">
          <ac:chgData name="Anna Derricourt" userId="S::anna.derricourt@scottishbooktrust.com::1579c901-d120-45d1-ace9-29aac7b2acec" providerId="AD" clId="Web-{2FAB5031-73E1-CE31-7F71-8C0CEF5BD077}" dt="2023-08-15T12:56:52.373" v="415" actId="20577"/>
          <ac:spMkLst>
            <pc:docMk/>
            <pc:sldMk cId="2366975189" sldId="292"/>
            <ac:spMk id="11" creationId="{C3A32566-1BF5-477E-8A37-636A71F507E2}"/>
          </ac:spMkLst>
        </pc:spChg>
        <pc:graphicFrameChg chg="mod modGraphic">
          <ac:chgData name="Anna Derricourt" userId="S::anna.derricourt@scottishbooktrust.com::1579c901-d120-45d1-ace9-29aac7b2acec" providerId="AD" clId="Web-{2FAB5031-73E1-CE31-7F71-8C0CEF5BD077}" dt="2023-08-15T12:58:05.171" v="423" actId="1076"/>
          <ac:graphicFrameMkLst>
            <pc:docMk/>
            <pc:sldMk cId="2366975189" sldId="292"/>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2:58:36.344" v="428" actId="20577"/>
        <pc:sldMkLst>
          <pc:docMk/>
          <pc:sldMk cId="315294098" sldId="293"/>
        </pc:sldMkLst>
        <pc:spChg chg="mod">
          <ac:chgData name="Anna Derricourt" userId="S::anna.derricourt@scottishbooktrust.com::1579c901-d120-45d1-ace9-29aac7b2acec" providerId="AD" clId="Web-{2FAB5031-73E1-CE31-7F71-8C0CEF5BD077}" dt="2023-08-15T12:58:36.344" v="428" actId="20577"/>
          <ac:spMkLst>
            <pc:docMk/>
            <pc:sldMk cId="315294098" sldId="293"/>
            <ac:spMk id="2" creationId="{6FA17309-2AD9-CE65-3070-1468ABAADFC0}"/>
          </ac:spMkLst>
        </pc:spChg>
      </pc:sldChg>
      <pc:sldChg chg="modSp">
        <pc:chgData name="Anna Derricourt" userId="S::anna.derricourt@scottishbooktrust.com::1579c901-d120-45d1-ace9-29aac7b2acec" providerId="AD" clId="Web-{2FAB5031-73E1-CE31-7F71-8C0CEF5BD077}" dt="2023-08-15T12:59:16.908" v="435" actId="1076"/>
        <pc:sldMkLst>
          <pc:docMk/>
          <pc:sldMk cId="1454727585" sldId="294"/>
        </pc:sldMkLst>
        <pc:spChg chg="mod">
          <ac:chgData name="Anna Derricourt" userId="S::anna.derricourt@scottishbooktrust.com::1579c901-d120-45d1-ace9-29aac7b2acec" providerId="AD" clId="Web-{2FAB5031-73E1-CE31-7F71-8C0CEF5BD077}" dt="2023-08-15T12:59:10.048" v="434" actId="20577"/>
          <ac:spMkLst>
            <pc:docMk/>
            <pc:sldMk cId="1454727585" sldId="294"/>
            <ac:spMk id="10" creationId="{6E2207B5-9031-418A-FC5B-795C7CBCC9B0}"/>
          </ac:spMkLst>
        </pc:spChg>
        <pc:spChg chg="mod">
          <ac:chgData name="Anna Derricourt" userId="S::anna.derricourt@scottishbooktrust.com::1579c901-d120-45d1-ace9-29aac7b2acec" providerId="AD" clId="Web-{2FAB5031-73E1-CE31-7F71-8C0CEF5BD077}" dt="2023-08-15T12:58:59.313" v="432" actId="20577"/>
          <ac:spMkLst>
            <pc:docMk/>
            <pc:sldMk cId="1454727585" sldId="294"/>
            <ac:spMk id="11" creationId="{C3A32566-1BF5-477E-8A37-636A71F507E2}"/>
          </ac:spMkLst>
        </pc:spChg>
        <pc:graphicFrameChg chg="mod">
          <ac:chgData name="Anna Derricourt" userId="S::anna.derricourt@scottishbooktrust.com::1579c901-d120-45d1-ace9-29aac7b2acec" providerId="AD" clId="Web-{2FAB5031-73E1-CE31-7F71-8C0CEF5BD077}" dt="2023-08-15T12:59:16.908" v="435" actId="1076"/>
          <ac:graphicFrameMkLst>
            <pc:docMk/>
            <pc:sldMk cId="1454727585" sldId="294"/>
            <ac:graphicFrameMk id="13" creationId="{606E48AD-ACEA-7004-4548-67B6B2F6B035}"/>
          </ac:graphicFrameMkLst>
        </pc:graphicFrameChg>
      </pc:sldChg>
      <pc:sldChg chg="modSp">
        <pc:chgData name="Anna Derricourt" userId="S::anna.derricourt@scottishbooktrust.com::1579c901-d120-45d1-ace9-29aac7b2acec" providerId="AD" clId="Web-{2FAB5031-73E1-CE31-7F71-8C0CEF5BD077}" dt="2023-08-15T13:10:23.159" v="556" actId="20577"/>
        <pc:sldMkLst>
          <pc:docMk/>
          <pc:sldMk cId="746927954" sldId="297"/>
        </pc:sldMkLst>
        <pc:spChg chg="mod">
          <ac:chgData name="Anna Derricourt" userId="S::anna.derricourt@scottishbooktrust.com::1579c901-d120-45d1-ace9-29aac7b2acec" providerId="AD" clId="Web-{2FAB5031-73E1-CE31-7F71-8C0CEF5BD077}" dt="2023-08-15T13:10:23.159" v="556" actId="20577"/>
          <ac:spMkLst>
            <pc:docMk/>
            <pc:sldMk cId="746927954" sldId="297"/>
            <ac:spMk id="2" creationId="{6FA17309-2AD9-CE65-3070-1468ABAADFC0}"/>
          </ac:spMkLst>
        </pc:spChg>
        <pc:graphicFrameChg chg="mod">
          <ac:chgData name="Anna Derricourt" userId="S::anna.derricourt@scottishbooktrust.com::1579c901-d120-45d1-ace9-29aac7b2acec" providerId="AD" clId="Web-{2FAB5031-73E1-CE31-7F71-8C0CEF5BD077}" dt="2023-08-15T13:00:04.503" v="440" actId="1076"/>
          <ac:graphicFrameMkLst>
            <pc:docMk/>
            <pc:sldMk cId="746927954" sldId="297"/>
            <ac:graphicFrameMk id="7" creationId="{1A9A657F-8F10-1914-B256-DFC3CCCA83A4}"/>
          </ac:graphicFrameMkLst>
        </pc:graphicFrameChg>
      </pc:sldChg>
      <pc:sldChg chg="modSp">
        <pc:chgData name="Anna Derricourt" userId="S::anna.derricourt@scottishbooktrust.com::1579c901-d120-45d1-ace9-29aac7b2acec" providerId="AD" clId="Web-{2FAB5031-73E1-CE31-7F71-8C0CEF5BD077}" dt="2023-08-15T13:14:01.337" v="572" actId="20577"/>
        <pc:sldMkLst>
          <pc:docMk/>
          <pc:sldMk cId="3355920262" sldId="298"/>
        </pc:sldMkLst>
        <pc:spChg chg="mod">
          <ac:chgData name="Anna Derricourt" userId="S::anna.derricourt@scottishbooktrust.com::1579c901-d120-45d1-ace9-29aac7b2acec" providerId="AD" clId="Web-{2FAB5031-73E1-CE31-7F71-8C0CEF5BD077}" dt="2023-08-15T13:14:01.337" v="572" actId="20577"/>
          <ac:spMkLst>
            <pc:docMk/>
            <pc:sldMk cId="3355920262" sldId="298"/>
            <ac:spMk id="2" creationId="{6FA17309-2AD9-CE65-3070-1468ABAADFC0}"/>
          </ac:spMkLst>
        </pc:spChg>
        <pc:graphicFrameChg chg="mod modGraphic">
          <ac:chgData name="Anna Derricourt" userId="S::anna.derricourt@scottishbooktrust.com::1579c901-d120-45d1-ace9-29aac7b2acec" providerId="AD" clId="Web-{2FAB5031-73E1-CE31-7F71-8C0CEF5BD077}" dt="2023-08-15T13:00:51.582" v="451"/>
          <ac:graphicFrameMkLst>
            <pc:docMk/>
            <pc:sldMk cId="3355920262" sldId="298"/>
            <ac:graphicFrameMk id="7" creationId="{1A9A657F-8F10-1914-B256-DFC3CCCA83A4}"/>
          </ac:graphicFrameMkLst>
        </pc:graphicFrameChg>
      </pc:sldChg>
      <pc:sldChg chg="new del">
        <pc:chgData name="Anna Derricourt" userId="S::anna.derricourt@scottishbooktrust.com::1579c901-d120-45d1-ace9-29aac7b2acec" providerId="AD" clId="Web-{2FAB5031-73E1-CE31-7F71-8C0CEF5BD077}" dt="2023-08-15T12:49:35.955" v="51"/>
        <pc:sldMkLst>
          <pc:docMk/>
          <pc:sldMk cId="804242736" sldId="301"/>
        </pc:sldMkLst>
      </pc:sldChg>
      <pc:sldChg chg="modSp add replId">
        <pc:chgData name="Anna Derricourt" userId="S::anna.derricourt@scottishbooktrust.com::1579c901-d120-45d1-ace9-29aac7b2acec" providerId="AD" clId="Web-{2FAB5031-73E1-CE31-7F71-8C0CEF5BD077}" dt="2023-08-15T13:13:36.039" v="571" actId="20577"/>
        <pc:sldMkLst>
          <pc:docMk/>
          <pc:sldMk cId="1409840556" sldId="301"/>
        </pc:sldMkLst>
        <pc:spChg chg="mod">
          <ac:chgData name="Anna Derricourt" userId="S::anna.derricourt@scottishbooktrust.com::1579c901-d120-45d1-ace9-29aac7b2acec" providerId="AD" clId="Web-{2FAB5031-73E1-CE31-7F71-8C0CEF5BD077}" dt="2023-08-15T13:13:36.039" v="571" actId="20577"/>
          <ac:spMkLst>
            <pc:docMk/>
            <pc:sldMk cId="1409840556" sldId="301"/>
            <ac:spMk id="2" creationId="{6FA17309-2AD9-CE65-3070-1468ABAADFC0}"/>
          </ac:spMkLst>
        </pc:spChg>
        <pc:spChg chg="mod">
          <ac:chgData name="Anna Derricourt" userId="S::anna.derricourt@scottishbooktrust.com::1579c901-d120-45d1-ace9-29aac7b2acec" providerId="AD" clId="Web-{2FAB5031-73E1-CE31-7F71-8C0CEF5BD077}" dt="2023-08-15T12:49:55.659" v="55" actId="20577"/>
          <ac:spMkLst>
            <pc:docMk/>
            <pc:sldMk cId="1409840556" sldId="301"/>
            <ac:spMk id="11" creationId="{C3A32566-1BF5-477E-8A37-636A71F507E2}"/>
          </ac:spMkLst>
        </pc:spChg>
        <pc:graphicFrameChg chg="mod modGraphic">
          <ac:chgData name="Anna Derricourt" userId="S::anna.derricourt@scottishbooktrust.com::1579c901-d120-45d1-ace9-29aac7b2acec" providerId="AD" clId="Web-{2FAB5031-73E1-CE31-7F71-8C0CEF5BD077}" dt="2023-08-15T12:51:14.239" v="332"/>
          <ac:graphicFrameMkLst>
            <pc:docMk/>
            <pc:sldMk cId="1409840556" sldId="301"/>
            <ac:graphicFrameMk id="7" creationId="{1A9A657F-8F10-1914-B256-DFC3CCCA83A4}"/>
          </ac:graphicFrameMkLst>
        </pc:graphicFrameChg>
      </pc:sldChg>
      <pc:sldChg chg="modSp add replId">
        <pc:chgData name="Anna Derricourt" userId="S::anna.derricourt@scottishbooktrust.com::1579c901-d120-45d1-ace9-29aac7b2acec" providerId="AD" clId="Web-{2FAB5031-73E1-CE31-7F71-8C0CEF5BD077}" dt="2023-08-15T13:11:25.411" v="562" actId="20577"/>
        <pc:sldMkLst>
          <pc:docMk/>
          <pc:sldMk cId="1779115544" sldId="302"/>
        </pc:sldMkLst>
        <pc:spChg chg="mod">
          <ac:chgData name="Anna Derricourt" userId="S::anna.derricourt@scottishbooktrust.com::1579c901-d120-45d1-ace9-29aac7b2acec" providerId="AD" clId="Web-{2FAB5031-73E1-CE31-7F71-8C0CEF5BD077}" dt="2023-08-15T13:11:25.411" v="562" actId="20577"/>
          <ac:spMkLst>
            <pc:docMk/>
            <pc:sldMk cId="1779115544" sldId="302"/>
            <ac:spMk id="2" creationId="{6FA17309-2AD9-CE65-3070-1468ABAADFC0}"/>
          </ac:spMkLst>
        </pc:spChg>
        <pc:spChg chg="mod">
          <ac:chgData name="Anna Derricourt" userId="S::anna.derricourt@scottishbooktrust.com::1579c901-d120-45d1-ace9-29aac7b2acec" providerId="AD" clId="Web-{2FAB5031-73E1-CE31-7F71-8C0CEF5BD077}" dt="2023-08-15T12:51:49.334" v="336" actId="20577"/>
          <ac:spMkLst>
            <pc:docMk/>
            <pc:sldMk cId="1779115544" sldId="302"/>
            <ac:spMk id="11" creationId="{C3A32566-1BF5-477E-8A37-636A71F507E2}"/>
          </ac:spMkLst>
        </pc:spChg>
        <pc:graphicFrameChg chg="mod modGraphic">
          <ac:chgData name="Anna Derricourt" userId="S::anna.derricourt@scottishbooktrust.com::1579c901-d120-45d1-ace9-29aac7b2acec" providerId="AD" clId="Web-{2FAB5031-73E1-CE31-7F71-8C0CEF5BD077}" dt="2023-08-15T12:53:24.039" v="357"/>
          <ac:graphicFrameMkLst>
            <pc:docMk/>
            <pc:sldMk cId="1779115544" sldId="302"/>
            <ac:graphicFrameMk id="7" creationId="{1A9A657F-8F10-1914-B256-DFC3CCCA83A4}"/>
          </ac:graphicFrameMkLst>
        </pc:graphicFrameChg>
      </pc:sldChg>
      <pc:sldChg chg="modSp add replId">
        <pc:chgData name="Anna Derricourt" userId="S::anna.derricourt@scottishbooktrust.com::1579c901-d120-45d1-ace9-29aac7b2acec" providerId="AD" clId="Web-{2FAB5031-73E1-CE31-7F71-8C0CEF5BD077}" dt="2023-08-15T13:11:13.410" v="560" actId="20577"/>
        <pc:sldMkLst>
          <pc:docMk/>
          <pc:sldMk cId="2544318012" sldId="303"/>
        </pc:sldMkLst>
        <pc:spChg chg="mod">
          <ac:chgData name="Anna Derricourt" userId="S::anna.derricourt@scottishbooktrust.com::1579c901-d120-45d1-ace9-29aac7b2acec" providerId="AD" clId="Web-{2FAB5031-73E1-CE31-7F71-8C0CEF5BD077}" dt="2023-08-15T13:11:13.410" v="560" actId="20577"/>
          <ac:spMkLst>
            <pc:docMk/>
            <pc:sldMk cId="2544318012" sldId="303"/>
            <ac:spMk id="2" creationId="{6FA17309-2AD9-CE65-3070-1468ABAADFC0}"/>
          </ac:spMkLst>
        </pc:spChg>
        <pc:spChg chg="mod">
          <ac:chgData name="Anna Derricourt" userId="S::anna.derricourt@scottishbooktrust.com::1579c901-d120-45d1-ace9-29aac7b2acec" providerId="AD" clId="Web-{2FAB5031-73E1-CE31-7F71-8C0CEF5BD077}" dt="2023-08-15T13:01:15.301" v="454" actId="20577"/>
          <ac:spMkLst>
            <pc:docMk/>
            <pc:sldMk cId="2544318012" sldId="303"/>
            <ac:spMk id="11" creationId="{C3A32566-1BF5-477E-8A37-636A71F507E2}"/>
          </ac:spMkLst>
        </pc:spChg>
        <pc:graphicFrameChg chg="mod modGraphic">
          <ac:chgData name="Anna Derricourt" userId="S::anna.derricourt@scottishbooktrust.com::1579c901-d120-45d1-ace9-29aac7b2acec" providerId="AD" clId="Web-{2FAB5031-73E1-CE31-7F71-8C0CEF5BD077}" dt="2023-08-15T13:01:59.037" v="468"/>
          <ac:graphicFrameMkLst>
            <pc:docMk/>
            <pc:sldMk cId="2544318012" sldId="303"/>
            <ac:graphicFrameMk id="7" creationId="{1A9A657F-8F10-1914-B256-DFC3CCCA83A4}"/>
          </ac:graphicFrameMkLst>
        </pc:graphicFrameChg>
      </pc:sldChg>
      <pc:sldChg chg="modSp add replId">
        <pc:chgData name="Anna Derricourt" userId="S::anna.derricourt@scottishbooktrust.com::1579c901-d120-45d1-ace9-29aac7b2acec" providerId="AD" clId="Web-{2FAB5031-73E1-CE31-7F71-8C0CEF5BD077}" dt="2023-08-15T13:02:56.616" v="489" actId="1076"/>
        <pc:sldMkLst>
          <pc:docMk/>
          <pc:sldMk cId="3361635293" sldId="304"/>
        </pc:sldMkLst>
        <pc:spChg chg="mod">
          <ac:chgData name="Anna Derricourt" userId="S::anna.derricourt@scottishbooktrust.com::1579c901-d120-45d1-ace9-29aac7b2acec" providerId="AD" clId="Web-{2FAB5031-73E1-CE31-7F71-8C0CEF5BD077}" dt="2023-08-15T13:02:34.272" v="475" actId="20577"/>
          <ac:spMkLst>
            <pc:docMk/>
            <pc:sldMk cId="3361635293" sldId="304"/>
            <ac:spMk id="2" creationId="{6FA17309-2AD9-CE65-3070-1468ABAADFC0}"/>
          </ac:spMkLst>
        </pc:spChg>
        <pc:spChg chg="mod">
          <ac:chgData name="Anna Derricourt" userId="S::anna.derricourt@scottishbooktrust.com::1579c901-d120-45d1-ace9-29aac7b2acec" providerId="AD" clId="Web-{2FAB5031-73E1-CE31-7F71-8C0CEF5BD077}" dt="2023-08-15T13:02:17.772" v="471" actId="20577"/>
          <ac:spMkLst>
            <pc:docMk/>
            <pc:sldMk cId="3361635293" sldId="304"/>
            <ac:spMk id="11" creationId="{C3A32566-1BF5-477E-8A37-636A71F507E2}"/>
          </ac:spMkLst>
        </pc:spChg>
        <pc:graphicFrameChg chg="mod modGraphic">
          <ac:chgData name="Anna Derricourt" userId="S::anna.derricourt@scottishbooktrust.com::1579c901-d120-45d1-ace9-29aac7b2acec" providerId="AD" clId="Web-{2FAB5031-73E1-CE31-7F71-8C0CEF5BD077}" dt="2023-08-15T13:02:56.616" v="489" actId="1076"/>
          <ac:graphicFrameMkLst>
            <pc:docMk/>
            <pc:sldMk cId="3361635293" sldId="304"/>
            <ac:graphicFrameMk id="7" creationId="{1A9A657F-8F10-1914-B256-DFC3CCCA83A4}"/>
          </ac:graphicFrameMkLst>
        </pc:graphicFrameChg>
      </pc:sldChg>
    </pc:docChg>
  </pc:docChgLst>
  <pc:docChgLst>
    <pc:chgData name="Becky McRitchie" userId="S::becky.mcritchie@scottishbooktrust.com::22a5810c-709f-4f5d-83c4-0114a2ff9404" providerId="AD" clId="Web-{6B8C027D-BAE9-3C47-86B8-AAB72BE7B1E3}"/>
    <pc:docChg chg="modSld">
      <pc:chgData name="Becky McRitchie" userId="S::becky.mcritchie@scottishbooktrust.com::22a5810c-709f-4f5d-83c4-0114a2ff9404" providerId="AD" clId="Web-{6B8C027D-BAE9-3C47-86B8-AAB72BE7B1E3}" dt="2023-08-17T14:30:42.475" v="0" actId="14100"/>
      <pc:docMkLst>
        <pc:docMk/>
      </pc:docMkLst>
      <pc:sldChg chg="modSp">
        <pc:chgData name="Becky McRitchie" userId="S::becky.mcritchie@scottishbooktrust.com::22a5810c-709f-4f5d-83c4-0114a2ff9404" providerId="AD" clId="Web-{6B8C027D-BAE9-3C47-86B8-AAB72BE7B1E3}" dt="2023-08-17T14:30:42.475" v="0" actId="14100"/>
        <pc:sldMkLst>
          <pc:docMk/>
          <pc:sldMk cId="1404439874" sldId="287"/>
        </pc:sldMkLst>
        <pc:picChg chg="mod">
          <ac:chgData name="Becky McRitchie" userId="S::becky.mcritchie@scottishbooktrust.com::22a5810c-709f-4f5d-83c4-0114a2ff9404" providerId="AD" clId="Web-{6B8C027D-BAE9-3C47-86B8-AAB72BE7B1E3}" dt="2023-08-17T14:30:42.475" v="0" actId="14100"/>
          <ac:picMkLst>
            <pc:docMk/>
            <pc:sldMk cId="1404439874" sldId="287"/>
            <ac:picMk id="6" creationId="{00000000-0000-0000-0000-000000000000}"/>
          </ac:picMkLst>
        </pc:picChg>
      </pc:sldChg>
    </pc:docChg>
  </pc:docChgLst>
  <pc:docChgLst>
    <pc:chgData name="Becky McRitchie" userId="S::becky.mcritchie@scottishbooktrust.com::22a5810c-709f-4f5d-83c4-0114a2ff9404" providerId="AD" clId="Web-{E3B66C7C-D871-93D9-D943-81A6BB6AB26E}"/>
    <pc:docChg chg="modSld">
      <pc:chgData name="Becky McRitchie" userId="S::becky.mcritchie@scottishbooktrust.com::22a5810c-709f-4f5d-83c4-0114a2ff9404" providerId="AD" clId="Web-{E3B66C7C-D871-93D9-D943-81A6BB6AB26E}" dt="2023-08-17T14:35:10.319" v="2"/>
      <pc:docMkLst>
        <pc:docMk/>
      </pc:docMkLst>
      <pc:sldChg chg="modSp">
        <pc:chgData name="Becky McRitchie" userId="S::becky.mcritchie@scottishbooktrust.com::22a5810c-709f-4f5d-83c4-0114a2ff9404" providerId="AD" clId="Web-{E3B66C7C-D871-93D9-D943-81A6BB6AB26E}" dt="2023-08-17T14:33:12.842" v="0"/>
        <pc:sldMkLst>
          <pc:docMk/>
          <pc:sldMk cId="1719318282" sldId="284"/>
        </pc:sldMkLst>
        <pc:picChg chg="mod">
          <ac:chgData name="Becky McRitchie" userId="S::becky.mcritchie@scottishbooktrust.com::22a5810c-709f-4f5d-83c4-0114a2ff9404" providerId="AD" clId="Web-{E3B66C7C-D871-93D9-D943-81A6BB6AB26E}" dt="2023-08-17T14:33:12.842" v="0"/>
          <ac:picMkLst>
            <pc:docMk/>
            <pc:sldMk cId="1719318282" sldId="284"/>
            <ac:picMk id="6" creationId="{00000000-0000-0000-0000-000000000000}"/>
          </ac:picMkLst>
        </pc:picChg>
      </pc:sldChg>
      <pc:sldChg chg="modSp">
        <pc:chgData name="Becky McRitchie" userId="S::becky.mcritchie@scottishbooktrust.com::22a5810c-709f-4f5d-83c4-0114a2ff9404" providerId="AD" clId="Web-{E3B66C7C-D871-93D9-D943-81A6BB6AB26E}" dt="2023-08-17T14:35:10.319" v="2"/>
        <pc:sldMkLst>
          <pc:docMk/>
          <pc:sldMk cId="1487856892" sldId="291"/>
        </pc:sldMkLst>
        <pc:picChg chg="mod">
          <ac:chgData name="Becky McRitchie" userId="S::becky.mcritchie@scottishbooktrust.com::22a5810c-709f-4f5d-83c4-0114a2ff9404" providerId="AD" clId="Web-{E3B66C7C-D871-93D9-D943-81A6BB6AB26E}" dt="2023-08-17T14:35:10.319" v="2"/>
          <ac:picMkLst>
            <pc:docMk/>
            <pc:sldMk cId="1487856892" sldId="291"/>
            <ac:picMk id="4" creationId="{00000000-0000-0000-0000-000000000000}"/>
          </ac:picMkLst>
        </pc:picChg>
      </pc:sldChg>
    </pc:docChg>
  </pc:docChgLst>
  <pc:docChgLst>
    <pc:chgData name="Becky McRitchie" userId="22a5810c-709f-4f5d-83c4-0114a2ff9404" providerId="ADAL" clId="{1E3E314C-9A46-4177-95A3-D0C83500A1BA}"/>
    <pc:docChg chg="undo custSel modSld">
      <pc:chgData name="Becky McRitchie" userId="22a5810c-709f-4f5d-83c4-0114a2ff9404" providerId="ADAL" clId="{1E3E314C-9A46-4177-95A3-D0C83500A1BA}" dt="2023-08-18T13:43:38.144" v="459" actId="20577"/>
      <pc:docMkLst>
        <pc:docMk/>
      </pc:docMkLst>
      <pc:sldChg chg="modSp mod modNotesTx">
        <pc:chgData name="Becky McRitchie" userId="22a5810c-709f-4f5d-83c4-0114a2ff9404" providerId="ADAL" clId="{1E3E314C-9A46-4177-95A3-D0C83500A1BA}" dt="2023-08-17T13:26:57.575" v="30" actId="12"/>
        <pc:sldMkLst>
          <pc:docMk/>
          <pc:sldMk cId="2111392363" sldId="278"/>
        </pc:sldMkLst>
        <pc:spChg chg="mod">
          <ac:chgData name="Becky McRitchie" userId="22a5810c-709f-4f5d-83c4-0114a2ff9404" providerId="ADAL" clId="{1E3E314C-9A46-4177-95A3-D0C83500A1BA}" dt="2023-08-17T13:18:22.635" v="8" actId="14100"/>
          <ac:spMkLst>
            <pc:docMk/>
            <pc:sldMk cId="2111392363" sldId="278"/>
            <ac:spMk id="2" creationId="{6FA17309-2AD9-CE65-3070-1468ABAADFC0}"/>
          </ac:spMkLst>
        </pc:spChg>
        <pc:spChg chg="mod">
          <ac:chgData name="Becky McRitchie" userId="22a5810c-709f-4f5d-83c4-0114a2ff9404" providerId="ADAL" clId="{1E3E314C-9A46-4177-95A3-D0C83500A1BA}" dt="2023-08-17T13:18:15.526" v="7" actId="1076"/>
          <ac:spMkLst>
            <pc:docMk/>
            <pc:sldMk cId="2111392363" sldId="278"/>
            <ac:spMk id="5" creationId="{41262504-7610-8E20-B00C-2F613F4E85EA}"/>
          </ac:spMkLst>
        </pc:spChg>
      </pc:sldChg>
      <pc:sldChg chg="modSp mod">
        <pc:chgData name="Becky McRitchie" userId="22a5810c-709f-4f5d-83c4-0114a2ff9404" providerId="ADAL" clId="{1E3E314C-9A46-4177-95A3-D0C83500A1BA}" dt="2023-08-17T13:16:36.346" v="2" actId="1076"/>
        <pc:sldMkLst>
          <pc:docMk/>
          <pc:sldMk cId="3439413448" sldId="281"/>
        </pc:sldMkLst>
        <pc:spChg chg="mod">
          <ac:chgData name="Becky McRitchie" userId="22a5810c-709f-4f5d-83c4-0114a2ff9404" providerId="ADAL" clId="{1E3E314C-9A46-4177-95A3-D0C83500A1BA}" dt="2023-08-17T13:16:36.346" v="2" actId="1076"/>
          <ac:spMkLst>
            <pc:docMk/>
            <pc:sldMk cId="3439413448" sldId="281"/>
            <ac:spMk id="9" creationId="{00000000-0000-0000-0000-000000000000}"/>
          </ac:spMkLst>
        </pc:spChg>
      </pc:sldChg>
      <pc:sldChg chg="modSp mod">
        <pc:chgData name="Becky McRitchie" userId="22a5810c-709f-4f5d-83c4-0114a2ff9404" providerId="ADAL" clId="{1E3E314C-9A46-4177-95A3-D0C83500A1BA}" dt="2023-08-17T13:26:12.481" v="28" actId="20577"/>
        <pc:sldMkLst>
          <pc:docMk/>
          <pc:sldMk cId="2019398453" sldId="283"/>
        </pc:sldMkLst>
        <pc:spChg chg="mod">
          <ac:chgData name="Becky McRitchie" userId="22a5810c-709f-4f5d-83c4-0114a2ff9404" providerId="ADAL" clId="{1E3E314C-9A46-4177-95A3-D0C83500A1BA}" dt="2023-08-17T13:26:12.481" v="28" actId="20577"/>
          <ac:spMkLst>
            <pc:docMk/>
            <pc:sldMk cId="2019398453" sldId="283"/>
            <ac:spMk id="9" creationId="{00000000-0000-0000-0000-000000000000}"/>
          </ac:spMkLst>
        </pc:spChg>
      </pc:sldChg>
      <pc:sldChg chg="modSp mod modNotesTx">
        <pc:chgData name="Becky McRitchie" userId="22a5810c-709f-4f5d-83c4-0114a2ff9404" providerId="ADAL" clId="{1E3E314C-9A46-4177-95A3-D0C83500A1BA}" dt="2023-08-18T13:43:38.144" v="459" actId="20577"/>
        <pc:sldMkLst>
          <pc:docMk/>
          <pc:sldMk cId="583600724" sldId="285"/>
        </pc:sldMkLst>
        <pc:spChg chg="mod">
          <ac:chgData name="Becky McRitchie" userId="22a5810c-709f-4f5d-83c4-0114a2ff9404" providerId="ADAL" clId="{1E3E314C-9A46-4177-95A3-D0C83500A1BA}" dt="2023-08-18T13:43:38.144" v="459" actId="20577"/>
          <ac:spMkLst>
            <pc:docMk/>
            <pc:sldMk cId="583600724" sldId="285"/>
            <ac:spMk id="2" creationId="{6FA17309-2AD9-CE65-3070-1468ABAADFC0}"/>
          </ac:spMkLst>
        </pc:spChg>
        <pc:graphicFrameChg chg="mod">
          <ac:chgData name="Becky McRitchie" userId="22a5810c-709f-4f5d-83c4-0114a2ff9404" providerId="ADAL" clId="{1E3E314C-9A46-4177-95A3-D0C83500A1BA}" dt="2023-08-17T13:19:17.929" v="11" actId="1076"/>
          <ac:graphicFrameMkLst>
            <pc:docMk/>
            <pc:sldMk cId="583600724" sldId="285"/>
            <ac:graphicFrameMk id="7" creationId="{1A9A657F-8F10-1914-B256-DFC3CCCA83A4}"/>
          </ac:graphicFrameMkLst>
        </pc:graphicFrameChg>
      </pc:sldChg>
      <pc:sldChg chg="modSp mod">
        <pc:chgData name="Becky McRitchie" userId="22a5810c-709f-4f5d-83c4-0114a2ff9404" providerId="ADAL" clId="{1E3E314C-9A46-4177-95A3-D0C83500A1BA}" dt="2023-08-17T13:19:39.586" v="12" actId="1076"/>
        <pc:sldMkLst>
          <pc:docMk/>
          <pc:sldMk cId="4179308183" sldId="286"/>
        </pc:sldMkLst>
        <pc:graphicFrameChg chg="mod">
          <ac:chgData name="Becky McRitchie" userId="22a5810c-709f-4f5d-83c4-0114a2ff9404" providerId="ADAL" clId="{1E3E314C-9A46-4177-95A3-D0C83500A1BA}" dt="2023-08-17T13:19:39.586" v="12" actId="1076"/>
          <ac:graphicFrameMkLst>
            <pc:docMk/>
            <pc:sldMk cId="4179308183" sldId="286"/>
            <ac:graphicFrameMk id="7" creationId="{1A9A657F-8F10-1914-B256-DFC3CCCA83A4}"/>
          </ac:graphicFrameMkLst>
        </pc:graphicFrameChg>
      </pc:sldChg>
      <pc:sldChg chg="modSp mod">
        <pc:chgData name="Becky McRitchie" userId="22a5810c-709f-4f5d-83c4-0114a2ff9404" providerId="ADAL" clId="{1E3E314C-9A46-4177-95A3-D0C83500A1BA}" dt="2023-08-17T13:20:56.215" v="15" actId="1076"/>
        <pc:sldMkLst>
          <pc:docMk/>
          <pc:sldMk cId="129397450" sldId="289"/>
        </pc:sldMkLst>
        <pc:spChg chg="mod">
          <ac:chgData name="Becky McRitchie" userId="22a5810c-709f-4f5d-83c4-0114a2ff9404" providerId="ADAL" clId="{1E3E314C-9A46-4177-95A3-D0C83500A1BA}" dt="2023-08-17T13:20:56.215" v="15" actId="1076"/>
          <ac:spMkLst>
            <pc:docMk/>
            <pc:sldMk cId="129397450" sldId="289"/>
            <ac:spMk id="3" creationId="{5E743679-CA8F-682F-D255-294D39DF7203}"/>
          </ac:spMkLst>
        </pc:spChg>
      </pc:sldChg>
      <pc:sldChg chg="modSp mod">
        <pc:chgData name="Becky McRitchie" userId="22a5810c-709f-4f5d-83c4-0114a2ff9404" providerId="ADAL" clId="{1E3E314C-9A46-4177-95A3-D0C83500A1BA}" dt="2023-08-17T13:39:56.519" v="362" actId="20577"/>
        <pc:sldMkLst>
          <pc:docMk/>
          <pc:sldMk cId="4161272888" sldId="290"/>
        </pc:sldMkLst>
        <pc:spChg chg="mod">
          <ac:chgData name="Becky McRitchie" userId="22a5810c-709f-4f5d-83c4-0114a2ff9404" providerId="ADAL" clId="{1E3E314C-9A46-4177-95A3-D0C83500A1BA}" dt="2023-08-17T13:39:56.519" v="362" actId="20577"/>
          <ac:spMkLst>
            <pc:docMk/>
            <pc:sldMk cId="4161272888" sldId="290"/>
            <ac:spMk id="2" creationId="{6FA17309-2AD9-CE65-3070-1468ABAADFC0}"/>
          </ac:spMkLst>
        </pc:spChg>
      </pc:sldChg>
      <pc:sldChg chg="modSp mod">
        <pc:chgData name="Becky McRitchie" userId="22a5810c-709f-4f5d-83c4-0114a2ff9404" providerId="ADAL" clId="{1E3E314C-9A46-4177-95A3-D0C83500A1BA}" dt="2023-08-17T13:43:48.063" v="428" actId="1036"/>
        <pc:sldMkLst>
          <pc:docMk/>
          <pc:sldMk cId="2366975189" sldId="292"/>
        </pc:sldMkLst>
        <pc:spChg chg="mod">
          <ac:chgData name="Becky McRitchie" userId="22a5810c-709f-4f5d-83c4-0114a2ff9404" providerId="ADAL" clId="{1E3E314C-9A46-4177-95A3-D0C83500A1BA}" dt="2023-08-17T13:43:38.890" v="424" actId="1035"/>
          <ac:spMkLst>
            <pc:docMk/>
            <pc:sldMk cId="2366975189" sldId="292"/>
            <ac:spMk id="2" creationId="{6FA17309-2AD9-CE65-3070-1468ABAADFC0}"/>
          </ac:spMkLst>
        </pc:spChg>
        <pc:spChg chg="mod">
          <ac:chgData name="Becky McRitchie" userId="22a5810c-709f-4f5d-83c4-0114a2ff9404" providerId="ADAL" clId="{1E3E314C-9A46-4177-95A3-D0C83500A1BA}" dt="2023-08-17T13:43:30.145" v="416" actId="1035"/>
          <ac:spMkLst>
            <pc:docMk/>
            <pc:sldMk cId="2366975189" sldId="292"/>
            <ac:spMk id="3" creationId="{5E743679-CA8F-682F-D255-294D39DF7203}"/>
          </ac:spMkLst>
        </pc:spChg>
        <pc:spChg chg="mod">
          <ac:chgData name="Becky McRitchie" userId="22a5810c-709f-4f5d-83c4-0114a2ff9404" providerId="ADAL" clId="{1E3E314C-9A46-4177-95A3-D0C83500A1BA}" dt="2023-08-17T13:43:36.086" v="421" actId="1035"/>
          <ac:spMkLst>
            <pc:docMk/>
            <pc:sldMk cId="2366975189" sldId="292"/>
            <ac:spMk id="11" creationId="{C3A32566-1BF5-477E-8A37-636A71F507E2}"/>
          </ac:spMkLst>
        </pc:spChg>
        <pc:graphicFrameChg chg="mod">
          <ac:chgData name="Becky McRitchie" userId="22a5810c-709f-4f5d-83c4-0114a2ff9404" providerId="ADAL" clId="{1E3E314C-9A46-4177-95A3-D0C83500A1BA}" dt="2023-08-17T13:43:48.063" v="428" actId="1036"/>
          <ac:graphicFrameMkLst>
            <pc:docMk/>
            <pc:sldMk cId="2366975189" sldId="292"/>
            <ac:graphicFrameMk id="7" creationId="{1A9A657F-8F10-1914-B256-DFC3CCCA83A4}"/>
          </ac:graphicFrameMkLst>
        </pc:graphicFrameChg>
      </pc:sldChg>
      <pc:sldChg chg="modSp mod">
        <pc:chgData name="Becky McRitchie" userId="22a5810c-709f-4f5d-83c4-0114a2ff9404" providerId="ADAL" clId="{1E3E314C-9A46-4177-95A3-D0C83500A1BA}" dt="2023-08-17T13:44:05.412" v="431" actId="1076"/>
        <pc:sldMkLst>
          <pc:docMk/>
          <pc:sldMk cId="1454727585" sldId="294"/>
        </pc:sldMkLst>
        <pc:spChg chg="mod ord">
          <ac:chgData name="Becky McRitchie" userId="22a5810c-709f-4f5d-83c4-0114a2ff9404" providerId="ADAL" clId="{1E3E314C-9A46-4177-95A3-D0C83500A1BA}" dt="2023-08-17T13:44:01.047" v="430" actId="14100"/>
          <ac:spMkLst>
            <pc:docMk/>
            <pc:sldMk cId="1454727585" sldId="294"/>
            <ac:spMk id="10" creationId="{6E2207B5-9031-418A-FC5B-795C7CBCC9B0}"/>
          </ac:spMkLst>
        </pc:spChg>
        <pc:graphicFrameChg chg="mod">
          <ac:chgData name="Becky McRitchie" userId="22a5810c-709f-4f5d-83c4-0114a2ff9404" providerId="ADAL" clId="{1E3E314C-9A46-4177-95A3-D0C83500A1BA}" dt="2023-08-17T13:44:05.412" v="431" actId="1076"/>
          <ac:graphicFrameMkLst>
            <pc:docMk/>
            <pc:sldMk cId="1454727585" sldId="294"/>
            <ac:graphicFrameMk id="13" creationId="{606E48AD-ACEA-7004-4548-67B6B2F6B035}"/>
          </ac:graphicFrameMkLst>
        </pc:graphicFrameChg>
      </pc:sldChg>
      <pc:sldChg chg="modSp mod">
        <pc:chgData name="Becky McRitchie" userId="22a5810c-709f-4f5d-83c4-0114a2ff9404" providerId="ADAL" clId="{1E3E314C-9A46-4177-95A3-D0C83500A1BA}" dt="2023-08-17T13:44:52.583" v="441" actId="1035"/>
        <pc:sldMkLst>
          <pc:docMk/>
          <pc:sldMk cId="3355920262" sldId="298"/>
        </pc:sldMkLst>
        <pc:spChg chg="mod">
          <ac:chgData name="Becky McRitchie" userId="22a5810c-709f-4f5d-83c4-0114a2ff9404" providerId="ADAL" clId="{1E3E314C-9A46-4177-95A3-D0C83500A1BA}" dt="2023-08-17T13:44:39.421" v="435" actId="14100"/>
          <ac:spMkLst>
            <pc:docMk/>
            <pc:sldMk cId="3355920262" sldId="298"/>
            <ac:spMk id="2" creationId="{6FA17309-2AD9-CE65-3070-1468ABAADFC0}"/>
          </ac:spMkLst>
        </pc:spChg>
        <pc:graphicFrameChg chg="mod">
          <ac:chgData name="Becky McRitchie" userId="22a5810c-709f-4f5d-83c4-0114a2ff9404" providerId="ADAL" clId="{1E3E314C-9A46-4177-95A3-D0C83500A1BA}" dt="2023-08-17T13:44:52.583" v="441" actId="1035"/>
          <ac:graphicFrameMkLst>
            <pc:docMk/>
            <pc:sldMk cId="3355920262" sldId="298"/>
            <ac:graphicFrameMk id="7" creationId="{1A9A657F-8F10-1914-B256-DFC3CCCA83A4}"/>
          </ac:graphicFrameMkLst>
        </pc:graphicFrameChg>
        <pc:picChg chg="mod">
          <ac:chgData name="Becky McRitchie" userId="22a5810c-709f-4f5d-83c4-0114a2ff9404" providerId="ADAL" clId="{1E3E314C-9A46-4177-95A3-D0C83500A1BA}" dt="2023-08-17T13:44:42.226" v="436" actId="1076"/>
          <ac:picMkLst>
            <pc:docMk/>
            <pc:sldMk cId="3355920262" sldId="298"/>
            <ac:picMk id="5" creationId="{00000000-0000-0000-0000-000000000000}"/>
          </ac:picMkLst>
        </pc:picChg>
      </pc:sldChg>
      <pc:sldChg chg="modSp mod">
        <pc:chgData name="Becky McRitchie" userId="22a5810c-709f-4f5d-83c4-0114a2ff9404" providerId="ADAL" clId="{1E3E314C-9A46-4177-95A3-D0C83500A1BA}" dt="2023-08-17T13:16:57.372" v="3" actId="1076"/>
        <pc:sldMkLst>
          <pc:docMk/>
          <pc:sldMk cId="3648849645" sldId="299"/>
        </pc:sldMkLst>
        <pc:spChg chg="mod">
          <ac:chgData name="Becky McRitchie" userId="22a5810c-709f-4f5d-83c4-0114a2ff9404" providerId="ADAL" clId="{1E3E314C-9A46-4177-95A3-D0C83500A1BA}" dt="2023-08-17T13:16:57.372" v="3" actId="1076"/>
          <ac:spMkLst>
            <pc:docMk/>
            <pc:sldMk cId="3648849645" sldId="299"/>
            <ac:spMk id="9" creationId="{00000000-0000-0000-0000-000000000000}"/>
          </ac:spMkLst>
        </pc:spChg>
      </pc:sldChg>
      <pc:sldChg chg="modSp mod">
        <pc:chgData name="Becky McRitchie" userId="22a5810c-709f-4f5d-83c4-0114a2ff9404" providerId="ADAL" clId="{1E3E314C-9A46-4177-95A3-D0C83500A1BA}" dt="2023-08-18T13:39:24.753" v="457" actId="20577"/>
        <pc:sldMkLst>
          <pc:docMk/>
          <pc:sldMk cId="1409840556" sldId="301"/>
        </pc:sldMkLst>
        <pc:spChg chg="mod">
          <ac:chgData name="Becky McRitchie" userId="22a5810c-709f-4f5d-83c4-0114a2ff9404" providerId="ADAL" clId="{1E3E314C-9A46-4177-95A3-D0C83500A1BA}" dt="2023-08-18T13:39:24.753" v="457" actId="20577"/>
          <ac:spMkLst>
            <pc:docMk/>
            <pc:sldMk cId="1409840556" sldId="301"/>
            <ac:spMk id="2" creationId="{6FA17309-2AD9-CE65-3070-1468ABAADFC0}"/>
          </ac:spMkLst>
        </pc:spChg>
        <pc:graphicFrameChg chg="mod modGraphic">
          <ac:chgData name="Becky McRitchie" userId="22a5810c-709f-4f5d-83c4-0114a2ff9404" providerId="ADAL" clId="{1E3E314C-9A46-4177-95A3-D0C83500A1BA}" dt="2023-08-17T13:37:15.876" v="282" actId="14100"/>
          <ac:graphicFrameMkLst>
            <pc:docMk/>
            <pc:sldMk cId="1409840556" sldId="301"/>
            <ac:graphicFrameMk id="7" creationId="{1A9A657F-8F10-1914-B256-DFC3CCCA83A4}"/>
          </ac:graphicFrameMkLst>
        </pc:graphicFrameChg>
      </pc:sldChg>
      <pc:sldChg chg="modSp mod addCm">
        <pc:chgData name="Becky McRitchie" userId="22a5810c-709f-4f5d-83c4-0114a2ff9404" providerId="ADAL" clId="{1E3E314C-9A46-4177-95A3-D0C83500A1BA}" dt="2023-08-17T13:39:26.047" v="359" actId="20577"/>
        <pc:sldMkLst>
          <pc:docMk/>
          <pc:sldMk cId="1779115544" sldId="302"/>
        </pc:sldMkLst>
        <pc:spChg chg="mod">
          <ac:chgData name="Becky McRitchie" userId="22a5810c-709f-4f5d-83c4-0114a2ff9404" providerId="ADAL" clId="{1E3E314C-9A46-4177-95A3-D0C83500A1BA}" dt="2023-08-17T13:39:26.047" v="359" actId="20577"/>
          <ac:spMkLst>
            <pc:docMk/>
            <pc:sldMk cId="1779115544" sldId="302"/>
            <ac:spMk id="2" creationId="{6FA17309-2AD9-CE65-3070-1468ABAADFC0}"/>
          </ac:spMkLst>
        </pc:spChg>
        <pc:graphicFrameChg chg="mod modGraphic">
          <ac:chgData name="Becky McRitchie" userId="22a5810c-709f-4f5d-83c4-0114a2ff9404" providerId="ADAL" clId="{1E3E314C-9A46-4177-95A3-D0C83500A1BA}" dt="2023-08-17T13:39:22.032" v="358" actId="962"/>
          <ac:graphicFrameMkLst>
            <pc:docMk/>
            <pc:sldMk cId="1779115544" sldId="302"/>
            <ac:graphicFrameMk id="7" creationId="{1A9A657F-8F10-1914-B256-DFC3CCCA83A4}"/>
          </ac:graphicFrameMkLst>
        </pc:graphicFrameChg>
        <pc:extLst>
          <p:ext xmlns:p="http://schemas.openxmlformats.org/presentationml/2006/main" uri="{D6D511B9-2390-475A-947B-AFAB55BFBCF1}">
            <pc226:cmChg xmlns:pc226="http://schemas.microsoft.com/office/powerpoint/2022/06/main/command" chg="add">
              <pc226:chgData name="Becky McRitchie" userId="22a5810c-709f-4f5d-83c4-0114a2ff9404" providerId="ADAL" clId="{1E3E314C-9A46-4177-95A3-D0C83500A1BA}" dt="2023-08-17T13:38:58.594" v="328"/>
              <pc2:cmMkLst xmlns:pc2="http://schemas.microsoft.com/office/powerpoint/2019/9/main/command">
                <pc:docMk/>
                <pc:sldMk cId="1779115544" sldId="302"/>
                <pc2:cmMk id="{B987F57A-DBD3-44F9-A5D1-E274912752F8}"/>
              </pc2:cmMkLst>
            </pc226:cmChg>
            <pc226:cmChg xmlns:pc226="http://schemas.microsoft.com/office/powerpoint/2022/06/main/command" chg="add">
              <pc226:chgData name="Becky McRitchie" userId="22a5810c-709f-4f5d-83c4-0114a2ff9404" providerId="ADAL" clId="{1E3E314C-9A46-4177-95A3-D0C83500A1BA}" dt="2023-08-17T13:38:48.381" v="327"/>
              <pc2:cmMkLst xmlns:pc2="http://schemas.microsoft.com/office/powerpoint/2019/9/main/command">
                <pc:docMk/>
                <pc:sldMk cId="1779115544" sldId="302"/>
                <pc2:cmMk id="{9B5323F3-BDAC-45D0-B2C6-7E804E5C8A3B}"/>
              </pc2:cmMkLst>
            </pc226:cmChg>
          </p:ext>
        </pc:extLst>
      </pc:sldChg>
      <pc:sldChg chg="modSp mod">
        <pc:chgData name="Becky McRitchie" userId="22a5810c-709f-4f5d-83c4-0114a2ff9404" providerId="ADAL" clId="{1E3E314C-9A46-4177-95A3-D0C83500A1BA}" dt="2023-08-17T13:45:48.287" v="448" actId="1076"/>
        <pc:sldMkLst>
          <pc:docMk/>
          <pc:sldMk cId="2544318012" sldId="303"/>
        </pc:sldMkLst>
        <pc:spChg chg="mod">
          <ac:chgData name="Becky McRitchie" userId="22a5810c-709f-4f5d-83c4-0114a2ff9404" providerId="ADAL" clId="{1E3E314C-9A46-4177-95A3-D0C83500A1BA}" dt="2023-08-17T13:45:42.222" v="447" actId="20577"/>
          <ac:spMkLst>
            <pc:docMk/>
            <pc:sldMk cId="2544318012" sldId="303"/>
            <ac:spMk id="2" creationId="{6FA17309-2AD9-CE65-3070-1468ABAADFC0}"/>
          </ac:spMkLst>
        </pc:spChg>
        <pc:graphicFrameChg chg="mod">
          <ac:chgData name="Becky McRitchie" userId="22a5810c-709f-4f5d-83c4-0114a2ff9404" providerId="ADAL" clId="{1E3E314C-9A46-4177-95A3-D0C83500A1BA}" dt="2023-08-17T13:45:48.287" v="448" actId="1076"/>
          <ac:graphicFrameMkLst>
            <pc:docMk/>
            <pc:sldMk cId="2544318012" sldId="303"/>
            <ac:graphicFrameMk id="7" creationId="{1A9A657F-8F10-1914-B256-DFC3CCCA83A4}"/>
          </ac:graphicFrameMkLst>
        </pc:graphicFrameChg>
      </pc:sldChg>
      <pc:sldChg chg="modSp mod">
        <pc:chgData name="Becky McRitchie" userId="22a5810c-709f-4f5d-83c4-0114a2ff9404" providerId="ADAL" clId="{1E3E314C-9A46-4177-95A3-D0C83500A1BA}" dt="2023-08-17T13:47:12.532" v="453" actId="1076"/>
        <pc:sldMkLst>
          <pc:docMk/>
          <pc:sldMk cId="3361635293" sldId="304"/>
        </pc:sldMkLst>
        <pc:spChg chg="mod">
          <ac:chgData name="Becky McRitchie" userId="22a5810c-709f-4f5d-83c4-0114a2ff9404" providerId="ADAL" clId="{1E3E314C-9A46-4177-95A3-D0C83500A1BA}" dt="2023-08-17T13:47:07.395" v="452" actId="20577"/>
          <ac:spMkLst>
            <pc:docMk/>
            <pc:sldMk cId="3361635293" sldId="304"/>
            <ac:spMk id="2" creationId="{6FA17309-2AD9-CE65-3070-1468ABAADFC0}"/>
          </ac:spMkLst>
        </pc:spChg>
        <pc:graphicFrameChg chg="mod modGraphic">
          <ac:chgData name="Becky McRitchie" userId="22a5810c-709f-4f5d-83c4-0114a2ff9404" providerId="ADAL" clId="{1E3E314C-9A46-4177-95A3-D0C83500A1BA}" dt="2023-08-17T13:47:12.532" v="453" actId="1076"/>
          <ac:graphicFrameMkLst>
            <pc:docMk/>
            <pc:sldMk cId="3361635293" sldId="304"/>
            <ac:graphicFrameMk id="7" creationId="{1A9A657F-8F10-1914-B256-DFC3CCCA83A4}"/>
          </ac:graphicFrameMkLst>
        </pc:graphicFrameChg>
      </pc:sldChg>
    </pc:docChg>
  </pc:docChgLst>
  <pc:docChgLst>
    <pc:chgData name="Becky McRitchie" userId="S::becky.mcritchie@scottishbooktrust.com::22a5810c-709f-4f5d-83c4-0114a2ff9404" providerId="AD" clId="Web-{5AA2AA20-49F0-0643-3617-255F670265F5}"/>
    <pc:docChg chg="">
      <pc:chgData name="Becky McRitchie" userId="S::becky.mcritchie@scottishbooktrust.com::22a5810c-709f-4f5d-83c4-0114a2ff9404" providerId="AD" clId="Web-{5AA2AA20-49F0-0643-3617-255F670265F5}" dt="2023-08-18T13:57:15.006" v="2"/>
      <pc:docMkLst>
        <pc:docMk/>
      </pc:docMkLst>
      <pc:sldChg chg="delCm modCm">
        <pc:chgData name="Becky McRitchie" userId="S::becky.mcritchie@scottishbooktrust.com::22a5810c-709f-4f5d-83c4-0114a2ff9404" providerId="AD" clId="Web-{5AA2AA20-49F0-0643-3617-255F670265F5}" dt="2023-08-18T13:57:15.006" v="2"/>
        <pc:sldMkLst>
          <pc:docMk/>
          <pc:sldMk cId="3439413448" sldId="281"/>
        </pc:sldMkLst>
        <pc:extLst>
          <p:ext xmlns:p="http://schemas.openxmlformats.org/presentationml/2006/main" uri="{D6D511B9-2390-475A-947B-AFAB55BFBCF1}">
            <pc226:cmChg xmlns:pc226="http://schemas.microsoft.com/office/powerpoint/2022/06/main/command" chg="del mod">
              <pc226:chgData name="Becky McRitchie" userId="S::becky.mcritchie@scottishbooktrust.com::22a5810c-709f-4f5d-83c4-0114a2ff9404" providerId="AD" clId="Web-{5AA2AA20-49F0-0643-3617-255F670265F5}" dt="2023-08-18T13:57:15.006" v="2"/>
              <pc2:cmMkLst xmlns:pc2="http://schemas.microsoft.com/office/powerpoint/2019/9/main/command">
                <pc:docMk/>
                <pc:sldMk cId="3439413448" sldId="281"/>
                <pc2:cmMk id="{FA6854C2-79F3-4481-B2DE-966294A6A2CD}"/>
              </pc2:cmMkLst>
              <pc226:cmRplyChg chg="add">
                <pc226:chgData name="Becky McRitchie" userId="S::becky.mcritchie@scottishbooktrust.com::22a5810c-709f-4f5d-83c4-0114a2ff9404" providerId="AD" clId="Web-{5AA2AA20-49F0-0643-3617-255F670265F5}" dt="2023-08-18T13:54:45.250" v="0"/>
                <pc2:cmRplyMkLst xmlns:pc2="http://schemas.microsoft.com/office/powerpoint/2019/9/main/command">
                  <pc:docMk/>
                  <pc:sldMk cId="3439413448" sldId="281"/>
                  <pc2:cmMk id="{FA6854C2-79F3-4481-B2DE-966294A6A2CD}"/>
                  <pc2:cmRplyMk id="{E9048E38-F888-4A71-884A-47B34C8C590B}"/>
                </pc2:cmRplyMkLst>
              </pc226:cmRplyChg>
            </pc226:cmChg>
          </p:ext>
        </pc:extLst>
      </pc:sldChg>
    </pc:docChg>
  </pc:docChgLst>
  <pc:docChgLst>
    <pc:chgData name="Anna Derricourt" userId="S::anna.derricourt@scottishbooktrust.com::1579c901-d120-45d1-ace9-29aac7b2acec" providerId="AD" clId="Web-{B7640207-981B-9353-E08B-E8D9C0386C45}"/>
    <pc:docChg chg="modSld">
      <pc:chgData name="Anna Derricourt" userId="S::anna.derricourt@scottishbooktrust.com::1579c901-d120-45d1-ace9-29aac7b2acec" providerId="AD" clId="Web-{B7640207-981B-9353-E08B-E8D9C0386C45}" dt="2023-08-18T08:11:36.318" v="69" actId="20577"/>
      <pc:docMkLst>
        <pc:docMk/>
      </pc:docMkLst>
      <pc:sldChg chg="modSp modCm">
        <pc:chgData name="Anna Derricourt" userId="S::anna.derricourt@scottishbooktrust.com::1579c901-d120-45d1-ace9-29aac7b2acec" providerId="AD" clId="Web-{B7640207-981B-9353-E08B-E8D9C0386C45}" dt="2023-08-18T08:11:32.896" v="68" actId="20577"/>
        <pc:sldMkLst>
          <pc:docMk/>
          <pc:sldMk cId="3439413448" sldId="281"/>
        </pc:sldMkLst>
        <pc:spChg chg="mod">
          <ac:chgData name="Anna Derricourt" userId="S::anna.derricourt@scottishbooktrust.com::1579c901-d120-45d1-ace9-29aac7b2acec" providerId="AD" clId="Web-{B7640207-981B-9353-E08B-E8D9C0386C45}" dt="2023-08-18T08:11:32.896" v="68" actId="20577"/>
          <ac:spMkLst>
            <pc:docMk/>
            <pc:sldMk cId="3439413448" sldId="281"/>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Anna Derricourt" userId="S::anna.derricourt@scottishbooktrust.com::1579c901-d120-45d1-ace9-29aac7b2acec" providerId="AD" clId="Web-{B7640207-981B-9353-E08B-E8D9C0386C45}" dt="2023-08-18T08:11:32.896" v="68" actId="20577"/>
              <pc2:cmMkLst xmlns:pc2="http://schemas.microsoft.com/office/powerpoint/2019/9/main/command">
                <pc:docMk/>
                <pc:sldMk cId="3439413448" sldId="281"/>
                <pc2:cmMk id="{FA6854C2-79F3-4481-B2DE-966294A6A2CD}"/>
              </pc2:cmMkLst>
            </pc226:cmChg>
          </p:ext>
        </pc:extLst>
      </pc:sldChg>
      <pc:sldChg chg="modSp">
        <pc:chgData name="Anna Derricourt" userId="S::anna.derricourt@scottishbooktrust.com::1579c901-d120-45d1-ace9-29aac7b2acec" providerId="AD" clId="Web-{B7640207-981B-9353-E08B-E8D9C0386C45}" dt="2023-08-18T08:11:36.318" v="69" actId="20577"/>
        <pc:sldMkLst>
          <pc:docMk/>
          <pc:sldMk cId="3648849645" sldId="299"/>
        </pc:sldMkLst>
        <pc:spChg chg="mod">
          <ac:chgData name="Anna Derricourt" userId="S::anna.derricourt@scottishbooktrust.com::1579c901-d120-45d1-ace9-29aac7b2acec" providerId="AD" clId="Web-{B7640207-981B-9353-E08B-E8D9C0386C45}" dt="2023-08-18T08:11:36.318" v="69" actId="20577"/>
          <ac:spMkLst>
            <pc:docMk/>
            <pc:sldMk cId="3648849645" sldId="299"/>
            <ac:spMk id="8" creationId="{00000000-0000-0000-0000-000000000000}"/>
          </ac:spMkLst>
        </pc:spChg>
      </pc:sldChg>
      <pc:sldChg chg="modSp delCm modCm">
        <pc:chgData name="Anna Derricourt" userId="S::anna.derricourt@scottishbooktrust.com::1579c901-d120-45d1-ace9-29aac7b2acec" providerId="AD" clId="Web-{B7640207-981B-9353-E08B-E8D9C0386C45}" dt="2023-08-18T08:10:12.394" v="67"/>
        <pc:sldMkLst>
          <pc:docMk/>
          <pc:sldMk cId="1779115544" sldId="302"/>
        </pc:sldMkLst>
        <pc:graphicFrameChg chg="mod modGraphic">
          <ac:chgData name="Anna Derricourt" userId="S::anna.derricourt@scottishbooktrust.com::1579c901-d120-45d1-ace9-29aac7b2acec" providerId="AD" clId="Web-{B7640207-981B-9353-E08B-E8D9C0386C45}" dt="2023-08-18T08:10:01.971" v="65"/>
          <ac:graphicFrameMkLst>
            <pc:docMk/>
            <pc:sldMk cId="1779115544" sldId="302"/>
            <ac:graphicFrameMk id="7" creationId="{1A9A657F-8F10-1914-B256-DFC3CCCA83A4}"/>
          </ac:graphicFrameMkLst>
        </pc:graphicFrameChg>
        <pc:extLst>
          <p:ext xmlns:p="http://schemas.openxmlformats.org/presentationml/2006/main" uri="{D6D511B9-2390-475A-947B-AFAB55BFBCF1}">
            <pc226:cmChg xmlns:pc226="http://schemas.microsoft.com/office/powerpoint/2022/06/main/command" chg="del mod">
              <pc226:chgData name="Anna Derricourt" userId="S::anna.derricourt@scottishbooktrust.com::1579c901-d120-45d1-ace9-29aac7b2acec" providerId="AD" clId="Web-{B7640207-981B-9353-E08B-E8D9C0386C45}" dt="2023-08-18T08:10:09.847" v="66"/>
              <pc2:cmMkLst xmlns:pc2="http://schemas.microsoft.com/office/powerpoint/2019/9/main/command">
                <pc:docMk/>
                <pc:sldMk cId="1779115544" sldId="302"/>
                <pc2:cmMk id="{B987F57A-DBD3-44F9-A5D1-E274912752F8}"/>
              </pc2:cmMkLst>
            </pc226:cmChg>
            <pc226:cmChg xmlns:pc226="http://schemas.microsoft.com/office/powerpoint/2022/06/main/command" chg="del">
              <pc226:chgData name="Anna Derricourt" userId="S::anna.derricourt@scottishbooktrust.com::1579c901-d120-45d1-ace9-29aac7b2acec" providerId="AD" clId="Web-{B7640207-981B-9353-E08B-E8D9C0386C45}" dt="2023-08-18T08:10:12.394" v="67"/>
              <pc2:cmMkLst xmlns:pc2="http://schemas.microsoft.com/office/powerpoint/2019/9/main/command">
                <pc:docMk/>
                <pc:sldMk cId="1779115544" sldId="302"/>
                <pc2:cmMk id="{9B5323F3-BDAC-45D0-B2C6-7E804E5C8A3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C42A7-64CF-4BC0-B0C4-FB55B9D6A7B1}" type="datetimeFigureOut">
              <a:t>9/1/2023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FE8A6-39C8-4F2C-9470-2D1EDF664B95}" type="slidenum">
              <a:t>‹#›</a:t>
            </a:fld>
            <a:endParaRPr lang="en-US"/>
          </a:p>
        </p:txBody>
      </p:sp>
    </p:spTree>
    <p:extLst>
      <p:ext uri="{BB962C8B-B14F-4D97-AF65-F5344CB8AC3E}">
        <p14:creationId xmlns:p14="http://schemas.microsoft.com/office/powerpoint/2010/main" val="362149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1.2.1</a:t>
            </a:r>
            <a:endParaRPr lang="en-GB" b="1">
              <a:cs typeface="+mn-lt"/>
            </a:endParaRPr>
          </a:p>
          <a:p>
            <a:r>
              <a:rPr lang="en-GB"/>
              <a:t>The leadership group must:</a:t>
            </a:r>
            <a:endParaRPr lang="en-US"/>
          </a:p>
          <a:p>
            <a:pPr marL="171450" indent="-171450">
              <a:buFont typeface="Arial" panose="020B0604020202020204" pitchFamily="34" charset="0"/>
              <a:buChar char="•"/>
            </a:pPr>
            <a:r>
              <a:rPr lang="en-GB"/>
              <a:t>Include learners and the school librarian, if the school has one. It can also include teachers, support staff and Senior Management Team</a:t>
            </a:r>
            <a:endParaRPr lang="en-US"/>
          </a:p>
          <a:p>
            <a:pPr marL="171450" indent="-171450">
              <a:buFont typeface="Arial" panose="020B0604020202020204" pitchFamily="34" charset="0"/>
              <a:buChar char="•"/>
            </a:pPr>
            <a:r>
              <a:rPr lang="en-GB"/>
              <a:t>Meet regularly to discuss and implement plans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4</a:t>
            </a:fld>
            <a:endParaRPr lang="en-US"/>
          </a:p>
        </p:txBody>
      </p:sp>
    </p:spTree>
    <p:extLst>
      <p:ext uri="{BB962C8B-B14F-4D97-AF65-F5344CB8AC3E}">
        <p14:creationId xmlns:p14="http://schemas.microsoft.com/office/powerpoint/2010/main" val="7016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2.2.1</a:t>
            </a:r>
            <a:br>
              <a:rPr lang="en-GB">
                <a:cs typeface="+mn-lt"/>
              </a:rPr>
            </a:br>
            <a:r>
              <a:rPr lang="en-GB"/>
              <a:t>Schools should ensure that all learners have regular time to read texts of their own choosing in one of the below ways, or in another way that suits their setting:</a:t>
            </a:r>
            <a:endParaRPr lang="en-US"/>
          </a:p>
          <a:p>
            <a:pPr marL="171450" indent="-171450">
              <a:buFont typeface="Arial" panose="020B0604020202020204" pitchFamily="34" charset="0"/>
              <a:buChar char="•"/>
            </a:pPr>
            <a:r>
              <a:rPr lang="en-GB"/>
              <a:t>Having regular reading at registration / transition times / other times as appropriate</a:t>
            </a:r>
            <a:endParaRPr lang="en-US"/>
          </a:p>
          <a:p>
            <a:pPr marL="171450" indent="-171450">
              <a:buFont typeface="Arial" panose="020B0604020202020204" pitchFamily="34" charset="0"/>
              <a:buChar char="•"/>
            </a:pPr>
            <a:r>
              <a:rPr lang="en-GB"/>
              <a:t>Holding spontaneous DEAR time (Drop Everything and Read) </a:t>
            </a:r>
            <a:endParaRPr lang="en-US"/>
          </a:p>
          <a:p>
            <a:pPr marL="171450" indent="-171450">
              <a:buFont typeface="Arial" panose="020B0604020202020204" pitchFamily="34" charset="0"/>
              <a:buChar char="•"/>
            </a:pPr>
            <a:r>
              <a:rPr lang="en-GB"/>
              <a:t>Including reading for pleasure time in home learning </a:t>
            </a:r>
            <a:endParaRPr lang="en-US"/>
          </a:p>
          <a:p>
            <a:pPr marL="171450" indent="-171450">
              <a:buFont typeface="Arial" panose="020B0604020202020204" pitchFamily="34" charset="0"/>
              <a:buChar char="•"/>
            </a:pPr>
            <a:endParaRPr lang="en-GB">
              <a:cs typeface="Calibri"/>
            </a:endParaRPr>
          </a:p>
          <a:p>
            <a:r>
              <a:rPr lang="en-GB">
                <a:cs typeface="Calibri"/>
              </a:rPr>
              <a:t>Key Area 2.3.1</a:t>
            </a:r>
          </a:p>
          <a:p>
            <a:r>
              <a:rPr lang="en-GB"/>
              <a:t>Core - At </a:t>
            </a:r>
            <a:r>
              <a:rPr lang="en-GB" b="1"/>
              <a:t>primary level</a:t>
            </a:r>
            <a:r>
              <a:rPr lang="en-GB"/>
              <a:t> schools should complete the below </a:t>
            </a:r>
            <a:r>
              <a:rPr lang="en-GB" b="1"/>
              <a:t>mandatory action</a:t>
            </a:r>
            <a:r>
              <a:rPr lang="en-GB"/>
              <a:t>:</a:t>
            </a:r>
            <a:endParaRPr lang="en-GB">
              <a:cs typeface="Calibri"/>
            </a:endParaRPr>
          </a:p>
          <a:p>
            <a:pPr marL="171450" indent="-171450">
              <a:buFont typeface="Symbol"/>
              <a:buChar char="•"/>
            </a:pPr>
            <a:r>
              <a:rPr lang="en-GB"/>
              <a:t>Class teachers to be routinely reading aloud to their class </a:t>
            </a:r>
          </a:p>
          <a:p>
            <a:r>
              <a:rPr lang="en-GB">
                <a:cs typeface="Calibri"/>
              </a:rPr>
              <a:t>Silver - </a:t>
            </a:r>
            <a:r>
              <a:rPr lang="en-GB" b="1"/>
              <a:t>Primary only</a:t>
            </a:r>
            <a:r>
              <a:rPr lang="en-GB"/>
              <a:t> – we expect schools to be inviting members of the community in to read, e.g., mystery readers, public library staff, sportspeople, local figures, other role models etc. </a:t>
            </a: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15</a:t>
            </a:fld>
            <a:endParaRPr lang="en-US"/>
          </a:p>
        </p:txBody>
      </p:sp>
    </p:spTree>
    <p:extLst>
      <p:ext uri="{BB962C8B-B14F-4D97-AF65-F5344CB8AC3E}">
        <p14:creationId xmlns:p14="http://schemas.microsoft.com/office/powerpoint/2010/main" val="394606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2.3.2</a:t>
            </a:r>
            <a:br>
              <a:rPr lang="en-GB">
                <a:cs typeface="+mn-lt"/>
              </a:rPr>
            </a:br>
            <a:r>
              <a:rPr lang="en-GB"/>
              <a:t>Staff should ensure they know about learners' interests and have regular conversations with them about their personal reading in one of the below ways, or in another way that suits their setting: </a:t>
            </a:r>
          </a:p>
          <a:p>
            <a:pPr marL="171450" indent="-171450">
              <a:buFont typeface="Symbol"/>
              <a:buChar char="•"/>
            </a:pPr>
            <a:r>
              <a:rPr lang="en-GB"/>
              <a:t>Chatting with individual learners during whole-class reading time / other times as appropriate</a:t>
            </a:r>
            <a:endParaRPr lang="en-GB">
              <a:cs typeface="Calibri"/>
            </a:endParaRPr>
          </a:p>
          <a:p>
            <a:pPr marL="171450" indent="-171450">
              <a:buFont typeface="Symbol"/>
              <a:buChar char="•"/>
            </a:pPr>
            <a:r>
              <a:rPr lang="en-GB"/>
              <a:t>Supporting individual learners with strategies for choosing reading material they might like during library periods</a:t>
            </a:r>
            <a:endParaRPr lang="en-GB">
              <a:cs typeface="Calibri"/>
            </a:endParaRPr>
          </a:p>
          <a:p>
            <a:pPr marL="171450" indent="-171450">
              <a:buFont typeface="Symbol"/>
              <a:buChar char="•"/>
            </a:pPr>
            <a:r>
              <a:rPr lang="en-GB"/>
              <a:t>Providing regular reading recommendations for individual learners in line with their interests</a:t>
            </a:r>
            <a:endParaRPr lang="en-GB">
              <a:cs typeface="Calibri"/>
            </a:endParaRPr>
          </a:p>
          <a:p>
            <a:endParaRPr lang="en-GB"/>
          </a:p>
          <a:p>
            <a:endParaRPr lang="en-GB">
              <a:cs typeface="Calibri"/>
            </a:endParaRPr>
          </a:p>
          <a:p>
            <a:r>
              <a:rPr lang="en-GB" b="1"/>
              <a:t>Framework Key Area 2.3.3 </a:t>
            </a:r>
            <a:br>
              <a:rPr lang="en-GB">
                <a:cs typeface="+mn-lt"/>
              </a:rPr>
            </a:br>
            <a:r>
              <a:rPr lang="en-GB"/>
              <a:t>Schools should allocate time for all learners to chat about books with each other in one of the below ways, or in another way that suits their setting:</a:t>
            </a:r>
            <a:endParaRPr lang="en-US">
              <a:cs typeface="Calibri"/>
            </a:endParaRPr>
          </a:p>
          <a:p>
            <a:endParaRPr lang="en-US"/>
          </a:p>
          <a:p>
            <a:pPr marL="171450" indent="-171450">
              <a:buFont typeface="Arial" panose="020B0604020202020204" pitchFamily="34" charset="0"/>
              <a:buChar char="•"/>
            </a:pPr>
            <a:r>
              <a:rPr lang="en-GB"/>
              <a:t>Having a set time for peer discussion following ERIC time / other times as appropriate</a:t>
            </a:r>
            <a:endParaRPr lang="en-US"/>
          </a:p>
          <a:p>
            <a:pPr marL="171450" indent="-171450">
              <a:buFont typeface="Arial" panose="020B0604020202020204" pitchFamily="34" charset="0"/>
              <a:buChar char="•"/>
            </a:pPr>
            <a:r>
              <a:rPr lang="en-GB"/>
              <a:t>Introducing book speed-dating</a:t>
            </a:r>
            <a:endParaRPr lang="en-US"/>
          </a:p>
          <a:p>
            <a:pPr marL="171450" indent="-171450">
              <a:buFont typeface="Arial" panose="020B0604020202020204" pitchFamily="34" charset="0"/>
              <a:buChar char="•"/>
            </a:pPr>
            <a:r>
              <a:rPr lang="en-GB"/>
              <a:t>Playing Book Jenga to spark conversations around books   </a:t>
            </a:r>
            <a:endParaRPr lang="en-US"/>
          </a:p>
          <a:p>
            <a:pPr marL="171450" indent="-171450">
              <a:buFont typeface="Arial" panose="020B0604020202020204" pitchFamily="34" charset="0"/>
              <a:buChar char="•"/>
            </a:pPr>
            <a:r>
              <a:rPr lang="en-GB"/>
              <a:t>Pairing up learners to chat about what they are currently reading – this could include famous character duo cards to randomise pairings     </a:t>
            </a:r>
            <a:endParaRPr lang="en-US"/>
          </a:p>
          <a:p>
            <a:endParaRPr lang="en-US">
              <a:cs typeface="Calibri"/>
            </a:endParaRPr>
          </a:p>
          <a:p>
            <a:endParaRPr lang="en-GB" b="1">
              <a:cs typeface="Calibri"/>
            </a:endParaRPr>
          </a:p>
        </p:txBody>
      </p:sp>
      <p:sp>
        <p:nvSpPr>
          <p:cNvPr id="4" name="Slide Number Placeholder 3"/>
          <p:cNvSpPr>
            <a:spLocks noGrp="1"/>
          </p:cNvSpPr>
          <p:nvPr>
            <p:ph type="sldNum" sz="quarter" idx="5"/>
          </p:nvPr>
        </p:nvSpPr>
        <p:spPr/>
        <p:txBody>
          <a:bodyPr/>
          <a:lstStyle/>
          <a:p>
            <a:fld id="{511FE8A6-39C8-4F2C-9470-2D1EDF664B95}" type="slidenum">
              <a:t>16</a:t>
            </a:fld>
            <a:endParaRPr lang="en-US"/>
          </a:p>
        </p:txBody>
      </p:sp>
    </p:spTree>
    <p:extLst>
      <p:ext uri="{BB962C8B-B14F-4D97-AF65-F5344CB8AC3E}">
        <p14:creationId xmlns:p14="http://schemas.microsoft.com/office/powerpoint/2010/main" val="252130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2.3.3 (Silver) </a:t>
            </a:r>
            <a:endParaRPr lang="en-US" b="1"/>
          </a:p>
          <a:p>
            <a:r>
              <a:rPr lang="en-GB"/>
              <a:t>Sustain Core activity and:</a:t>
            </a:r>
            <a:endParaRPr lang="en-US">
              <a:cs typeface="Calibri"/>
            </a:endParaRPr>
          </a:p>
          <a:p>
            <a:r>
              <a:rPr lang="en-GB"/>
              <a:t>Schools should give learner social networks more formal structures in one of the below ways, or in another way that suits their setting:</a:t>
            </a:r>
            <a:endParaRPr lang="en-US"/>
          </a:p>
          <a:p>
            <a:endParaRPr lang="en-US"/>
          </a:p>
          <a:p>
            <a:pPr marL="171450" indent="-171450">
              <a:buFont typeface="Symbol"/>
              <a:buChar char="•"/>
            </a:pPr>
            <a:r>
              <a:rPr lang="en-GB"/>
              <a:t>Offering interest-based clubs or groups during break times / free lessons / breakfast or after school clubs, e.g. reluctant readers, manga group, ASN, poetry groups, non-fiction, Sci-Fi, EAL etc.</a:t>
            </a:r>
            <a:endParaRPr lang="en-US"/>
          </a:p>
          <a:p>
            <a:pPr marL="171450" indent="-171450">
              <a:buFont typeface="Symbol"/>
              <a:buChar char="•"/>
            </a:pPr>
            <a:r>
              <a:rPr lang="en-GB"/>
              <a:t>Holding regular reading networking events for learners, e.g., a reading café or reading quiz</a:t>
            </a:r>
            <a:endParaRPr lang="en-US"/>
          </a:p>
          <a:p>
            <a:pPr marL="171450" indent="-171450">
              <a:buFont typeface="Symbol"/>
              <a:buChar char="•"/>
            </a:pPr>
            <a:r>
              <a:rPr lang="en-GB"/>
              <a:t>Hosting online book club sessions – these could include learners from other schools</a:t>
            </a:r>
            <a:endParaRPr lang="en-US"/>
          </a:p>
          <a:p>
            <a:pPr marL="171450" indent="-171450">
              <a:buFont typeface="Symbol"/>
              <a:buChar char="•"/>
            </a:pPr>
            <a:r>
              <a:rPr lang="en-GB"/>
              <a:t>Providing book club boxes for learners to take home, including a shared notebook for comments / questions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17</a:t>
            </a:fld>
            <a:endParaRPr lang="en-US"/>
          </a:p>
        </p:txBody>
      </p:sp>
    </p:spTree>
    <p:extLst>
      <p:ext uri="{BB962C8B-B14F-4D97-AF65-F5344CB8AC3E}">
        <p14:creationId xmlns:p14="http://schemas.microsoft.com/office/powerpoint/2010/main" val="203475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2.3.4</a:t>
            </a:r>
            <a:br>
              <a:rPr lang="en-GB">
                <a:cs typeface="+mn-lt"/>
              </a:rPr>
            </a:br>
            <a:r>
              <a:rPr lang="en-GB"/>
              <a:t>Schools should allow all learners to respond to what they’re reading in a variety of engaging ways that best suit their needs in one of the below ways, or in another way that suits their setting:</a:t>
            </a:r>
            <a:endParaRPr lang="en-US"/>
          </a:p>
          <a:p>
            <a:endParaRPr lang="en-US"/>
          </a:p>
          <a:p>
            <a:pPr marL="171450" indent="-171450">
              <a:buFont typeface="Arial" panose="020B0604020202020204" pitchFamily="34" charset="0"/>
              <a:buChar char="•"/>
            </a:pPr>
            <a:r>
              <a:rPr lang="en-GB"/>
              <a:t>Reading journal / drawing</a:t>
            </a:r>
            <a:endParaRPr lang="en-US"/>
          </a:p>
          <a:p>
            <a:pPr marL="171450" indent="-171450">
              <a:buFont typeface="Arial" panose="020B0604020202020204" pitchFamily="34" charset="0"/>
              <a:buChar char="•"/>
            </a:pPr>
            <a:r>
              <a:rPr lang="en-GB"/>
              <a:t>Blog / vlog / book trailer</a:t>
            </a:r>
            <a:endParaRPr lang="en-US"/>
          </a:p>
          <a:p>
            <a:pPr marL="171450" indent="-171450">
              <a:buFont typeface="Arial" panose="020B0604020202020204" pitchFamily="34" charset="0"/>
              <a:buChar char="•"/>
            </a:pPr>
            <a:r>
              <a:rPr lang="en-GB"/>
              <a:t>Social media post</a:t>
            </a:r>
            <a:endParaRPr lang="en-US"/>
          </a:p>
          <a:p>
            <a:pPr marL="171450" indent="-171450">
              <a:buFont typeface="Arial" panose="020B0604020202020204" pitchFamily="34" charset="0"/>
              <a:buChar char="•"/>
            </a:pPr>
            <a:r>
              <a:rPr lang="en-GB"/>
              <a:t>Book review / recommendation for school newspaper / website</a:t>
            </a:r>
            <a:endParaRPr lang="en-US"/>
          </a:p>
          <a:p>
            <a:pPr marL="171450" indent="-171450">
              <a:buFont typeface="Arial" panose="020B0604020202020204" pitchFamily="34" charset="0"/>
              <a:buChar char="•"/>
            </a:pPr>
            <a:r>
              <a:rPr lang="en-GB"/>
              <a:t>Creative writing piece</a:t>
            </a:r>
            <a:endParaRPr lang="en-US"/>
          </a:p>
          <a:p>
            <a:pPr marL="171450" indent="-171450">
              <a:buFont typeface="Arial" panose="020B0604020202020204" pitchFamily="34" charset="0"/>
              <a:buChar char="•"/>
            </a:pPr>
            <a:r>
              <a:rPr lang="en-GB"/>
              <a:t>Use of expressive arts, e.g. drama, music, dance etc.</a:t>
            </a:r>
            <a:endParaRPr lang="en-US"/>
          </a:p>
          <a:p>
            <a:pPr marL="171450" indent="-171450">
              <a:buFont typeface="Arial" panose="020B0604020202020204" pitchFamily="34" charset="0"/>
              <a:buChar char="•"/>
            </a:pPr>
            <a:r>
              <a:rPr lang="en-GB"/>
              <a:t>Enterprise project, e.g. creating a school recipe book based on favourite books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18</a:t>
            </a:fld>
            <a:endParaRPr lang="en-US"/>
          </a:p>
        </p:txBody>
      </p:sp>
    </p:spTree>
    <p:extLst>
      <p:ext uri="{BB962C8B-B14F-4D97-AF65-F5344CB8AC3E}">
        <p14:creationId xmlns:p14="http://schemas.microsoft.com/office/powerpoint/2010/main" val="183224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2.5.1</a:t>
            </a:r>
            <a:br>
              <a:rPr lang="en-GB">
                <a:cs typeface="+mn-lt"/>
              </a:rPr>
            </a:br>
            <a:r>
              <a:rPr lang="en-GB"/>
              <a:t>Schools should engage with learners’ families to promote reading for pleasure by completing the below three mandatory actions:</a:t>
            </a:r>
            <a:endParaRPr lang="en-US"/>
          </a:p>
          <a:p>
            <a:endParaRPr lang="en-US"/>
          </a:p>
          <a:p>
            <a:pPr marL="171450" indent="-171450">
              <a:buFont typeface="Arial" panose="020B0604020202020204" pitchFamily="34" charset="0"/>
              <a:buChar char="•"/>
            </a:pPr>
            <a:r>
              <a:rPr lang="en-GB"/>
              <a:t>Providing access to books to take home / encouraging families to join their local library for access to books,  </a:t>
            </a:r>
            <a:r>
              <a:rPr lang="en-GB" err="1"/>
              <a:t>ebooks</a:t>
            </a:r>
            <a:r>
              <a:rPr lang="en-GB"/>
              <a:t> and audiobooks </a:t>
            </a:r>
            <a:endParaRPr lang="en-US"/>
          </a:p>
          <a:p>
            <a:pPr marL="171450" indent="-171450">
              <a:buFont typeface="Arial" panose="020B0604020202020204" pitchFamily="34" charset="0"/>
              <a:buChar char="•"/>
            </a:pPr>
            <a:r>
              <a:rPr lang="en-GB"/>
              <a:t>Communicating with families about the school’s reading projects and signposting to appropriate resources / setting fun reading challenges</a:t>
            </a:r>
            <a:endParaRPr lang="en-US"/>
          </a:p>
          <a:p>
            <a:pPr marL="171450" indent="-171450">
              <a:buFont typeface="Arial" panose="020B0604020202020204" pitchFamily="34" charset="0"/>
              <a:buChar char="•"/>
            </a:pPr>
            <a:r>
              <a:rPr lang="en-GB" b="1"/>
              <a:t>Primary only</a:t>
            </a:r>
            <a:r>
              <a:rPr lang="en-GB"/>
              <a:t> – making the most of the P1 Bookbug Family Bag and Read, Write Count initiatives by sharing resources and  encouraging the use of the bags at home.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19</a:t>
            </a:fld>
            <a:endParaRPr lang="en-US"/>
          </a:p>
        </p:txBody>
      </p:sp>
    </p:spTree>
    <p:extLst>
      <p:ext uri="{BB962C8B-B14F-4D97-AF65-F5344CB8AC3E}">
        <p14:creationId xmlns:p14="http://schemas.microsoft.com/office/powerpoint/2010/main" val="186894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2.5.1 (Silver) </a:t>
            </a:r>
            <a:endParaRPr lang="en-US" b="1"/>
          </a:p>
          <a:p>
            <a:r>
              <a:rPr lang="en-GB"/>
              <a:t>Sustain Core activity and:</a:t>
            </a:r>
            <a:endParaRPr lang="en-US">
              <a:cs typeface="Calibri"/>
            </a:endParaRPr>
          </a:p>
          <a:p>
            <a:endParaRPr lang="en-US"/>
          </a:p>
          <a:p>
            <a:r>
              <a:rPr lang="en-GB"/>
              <a:t>Schools should offer further opportunities to promote reading for pleasure to families in one of the below ways, or in another way that suits their setting:</a:t>
            </a:r>
            <a:endParaRPr lang="en-US"/>
          </a:p>
          <a:p>
            <a:endParaRPr lang="en-US"/>
          </a:p>
          <a:p>
            <a:pPr marL="171450" indent="-171450">
              <a:buFont typeface="Arial" panose="020B0604020202020204" pitchFamily="34" charset="0"/>
              <a:buChar char="•"/>
            </a:pPr>
            <a:r>
              <a:rPr lang="en-GB"/>
              <a:t>Holding special events, e.g. an evening reading by the campfire</a:t>
            </a:r>
            <a:endParaRPr lang="en-US"/>
          </a:p>
          <a:p>
            <a:pPr marL="171450" indent="-171450">
              <a:buFont typeface="Arial" panose="020B0604020202020204" pitchFamily="34" charset="0"/>
              <a:buChar char="•"/>
            </a:pPr>
            <a:r>
              <a:rPr lang="en-GB"/>
              <a:t>Involving families in reading celebrations</a:t>
            </a:r>
            <a:endParaRPr lang="en-US"/>
          </a:p>
          <a:p>
            <a:pPr marL="171450" indent="-171450">
              <a:buFont typeface="Arial" panose="020B0604020202020204" pitchFamily="34" charset="0"/>
              <a:buChar char="•"/>
            </a:pPr>
            <a:r>
              <a:rPr lang="en-GB"/>
              <a:t>Inviting families to attend / take part in online author events, e.g. Authors Live or virtual book festival</a:t>
            </a:r>
            <a:endParaRPr lang="en-US"/>
          </a:p>
          <a:p>
            <a:pPr marL="171450" indent="-171450">
              <a:buFont typeface="Arial" panose="020B0604020202020204" pitchFamily="34" charset="0"/>
              <a:buChar char="•"/>
            </a:pPr>
            <a:r>
              <a:rPr lang="en-GB" b="1"/>
              <a:t>Primary only</a:t>
            </a:r>
            <a:r>
              <a:rPr lang="en-GB"/>
              <a:t> – Inviting families into school for P1 Bookbug Family Bag and Read Write Count gifting events.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20</a:t>
            </a:fld>
            <a:endParaRPr lang="en-US"/>
          </a:p>
        </p:txBody>
      </p:sp>
    </p:spTree>
    <p:extLst>
      <p:ext uri="{BB962C8B-B14F-4D97-AF65-F5344CB8AC3E}">
        <p14:creationId xmlns:p14="http://schemas.microsoft.com/office/powerpoint/2010/main" val="86427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Framework Key Area 1.3.3</a:t>
            </a:r>
            <a:br>
              <a:rPr lang="en-US">
                <a:cs typeface="+mn-lt"/>
              </a:rPr>
            </a:br>
            <a:r>
              <a:rPr lang="en-GB"/>
              <a:t>Schools should generate excitement around reading by taking part in one of the below initiatives, or in another that suits their setting:</a:t>
            </a:r>
            <a:endParaRPr lang="en-US"/>
          </a:p>
          <a:p>
            <a:endParaRPr lang="en-US"/>
          </a:p>
          <a:p>
            <a:pPr marL="171450" indent="-171450">
              <a:buFont typeface="Arial" panose="020B0604020202020204" pitchFamily="34" charset="0"/>
              <a:buChar char="•"/>
            </a:pPr>
            <a:r>
              <a:rPr lang="en-GB"/>
              <a:t>Book Week Scotland</a:t>
            </a:r>
            <a:endParaRPr lang="en-US"/>
          </a:p>
          <a:p>
            <a:pPr marL="171450" indent="-171450">
              <a:buFont typeface="Arial" panose="020B0604020202020204" pitchFamily="34" charset="0"/>
              <a:buChar char="•"/>
            </a:pPr>
            <a:r>
              <a:rPr lang="en-GB"/>
              <a:t>World Book Day / Night</a:t>
            </a:r>
            <a:endParaRPr lang="en-US"/>
          </a:p>
          <a:p>
            <a:pPr marL="171450" indent="-171450">
              <a:buFont typeface="Arial" panose="020B0604020202020204" pitchFamily="34" charset="0"/>
              <a:buChar char="•"/>
            </a:pPr>
            <a:r>
              <a:rPr lang="en-GB"/>
              <a:t>National Poetry Day</a:t>
            </a:r>
            <a:endParaRPr lang="en-US"/>
          </a:p>
          <a:p>
            <a:pPr marL="171450" indent="-171450">
              <a:buFont typeface="Arial" panose="020B0604020202020204" pitchFamily="34" charset="0"/>
              <a:buChar char="•"/>
            </a:pPr>
            <a:r>
              <a:rPr lang="en-GB"/>
              <a:t>Other prizes</a:t>
            </a:r>
            <a:endParaRPr lang="en-US"/>
          </a:p>
          <a:p>
            <a:endParaRPr lang="en-US">
              <a:cs typeface="+mn-lt"/>
            </a:endParaRPr>
          </a:p>
        </p:txBody>
      </p:sp>
      <p:sp>
        <p:nvSpPr>
          <p:cNvPr id="4" name="Slide Number Placeholder 3"/>
          <p:cNvSpPr>
            <a:spLocks noGrp="1"/>
          </p:cNvSpPr>
          <p:nvPr>
            <p:ph type="sldNum" sz="quarter" idx="5"/>
          </p:nvPr>
        </p:nvSpPr>
        <p:spPr/>
        <p:txBody>
          <a:bodyPr/>
          <a:lstStyle/>
          <a:p>
            <a:fld id="{511FE8A6-39C8-4F2C-9470-2D1EDF664B95}" type="slidenum">
              <a:t>21</a:t>
            </a:fld>
            <a:endParaRPr lang="en-US"/>
          </a:p>
        </p:txBody>
      </p:sp>
    </p:spTree>
    <p:extLst>
      <p:ext uri="{BB962C8B-B14F-4D97-AF65-F5344CB8AC3E}">
        <p14:creationId xmlns:p14="http://schemas.microsoft.com/office/powerpoint/2010/main" val="409150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3.2.1</a:t>
            </a:r>
            <a:br>
              <a:rPr lang="en-GB">
                <a:cs typeface="+mn-lt"/>
              </a:rPr>
            </a:br>
            <a:r>
              <a:rPr lang="en-GB"/>
              <a:t>Schools should reward the progress of individual learners in one of the below ways, or in another way that suits their setting:</a:t>
            </a:r>
            <a:endParaRPr lang="en-US"/>
          </a:p>
          <a:p>
            <a:endParaRPr lang="en-US"/>
          </a:p>
          <a:p>
            <a:pPr marL="171450" indent="-171450">
              <a:buFont typeface="Arial" panose="020B0604020202020204" pitchFamily="34" charset="0"/>
              <a:buChar char="•"/>
            </a:pPr>
            <a:r>
              <a:rPr lang="en-GB"/>
              <a:t>Presenting certificates</a:t>
            </a:r>
            <a:endParaRPr lang="en-US"/>
          </a:p>
          <a:p>
            <a:pPr marL="171450" indent="-171450">
              <a:buFont typeface="Arial" panose="020B0604020202020204" pitchFamily="34" charset="0"/>
              <a:buChar char="•"/>
            </a:pPr>
            <a:r>
              <a:rPr lang="en-GB"/>
              <a:t>Awarding small prizes such as bookmarks, stickers etc.</a:t>
            </a:r>
            <a:endParaRPr lang="en-US"/>
          </a:p>
          <a:p>
            <a:pPr marL="171450" indent="-171450">
              <a:buFont typeface="Arial" panose="020B0604020202020204" pitchFamily="34" charset="0"/>
              <a:buChar char="•"/>
            </a:pPr>
            <a:r>
              <a:rPr lang="en-GB"/>
              <a:t>Awarding points through the school's individual rewards system</a:t>
            </a:r>
            <a:endParaRPr lang="en-US"/>
          </a:p>
          <a:p>
            <a:pPr marL="171450" indent="-171450">
              <a:buFont typeface="Arial" panose="020B0604020202020204" pitchFamily="34" charset="0"/>
              <a:buChar char="•"/>
            </a:pPr>
            <a:r>
              <a:rPr lang="en-GB"/>
              <a:t>Having class / school awards to recognise effort, </a:t>
            </a:r>
            <a:r>
              <a:rPr lang="en-GB" err="1"/>
              <a:t>eg.</a:t>
            </a:r>
            <a:r>
              <a:rPr lang="en-GB"/>
              <a:t> 'reader of the week' or 'reader who has made the most recommendations' etc.</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22</a:t>
            </a:fld>
            <a:endParaRPr lang="en-US"/>
          </a:p>
        </p:txBody>
      </p:sp>
    </p:spTree>
    <p:extLst>
      <p:ext uri="{BB962C8B-B14F-4D97-AF65-F5344CB8AC3E}">
        <p14:creationId xmlns:p14="http://schemas.microsoft.com/office/powerpoint/2010/main" val="286928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mn-lt"/>
              </a:rPr>
              <a:t>Framework Key Area 3.2.1 (Silver)</a:t>
            </a:r>
            <a:br>
              <a:rPr lang="en-GB">
                <a:cs typeface="+mn-lt"/>
              </a:rPr>
            </a:br>
            <a:r>
              <a:rPr lang="en-GB"/>
              <a:t>Sustain Core activity and:</a:t>
            </a:r>
            <a:endParaRPr lang="en-US"/>
          </a:p>
          <a:p>
            <a:r>
              <a:rPr lang="en-GB"/>
              <a:t>Schools should celebrate reading in wider groups or as a whole-school in one of the below ways, or in another way that suits their setting:</a:t>
            </a:r>
            <a:endParaRPr lang="en-US"/>
          </a:p>
          <a:p>
            <a:endParaRPr lang="en-US"/>
          </a:p>
          <a:p>
            <a:pPr marL="171450" indent="-171450">
              <a:buFont typeface="Arial" panose="020B0604020202020204" pitchFamily="34" charset="0"/>
              <a:buChar char="•"/>
            </a:pPr>
            <a:r>
              <a:rPr lang="en-GB"/>
              <a:t>Holding a prize-giving assembly</a:t>
            </a:r>
            <a:endParaRPr lang="en-US"/>
          </a:p>
          <a:p>
            <a:pPr marL="171450" indent="-171450">
              <a:buFont typeface="Arial" panose="020B0604020202020204" pitchFamily="34" charset="0"/>
              <a:buChar char="•"/>
            </a:pPr>
            <a:r>
              <a:rPr lang="en-GB"/>
              <a:t>Having a reading party</a:t>
            </a:r>
            <a:endParaRPr lang="en-US"/>
          </a:p>
          <a:p>
            <a:pPr marL="171450" indent="-171450">
              <a:buFont typeface="Arial" panose="020B0604020202020204" pitchFamily="34" charset="0"/>
              <a:buChar char="•"/>
            </a:pPr>
            <a:r>
              <a:rPr lang="en-GB"/>
              <a:t>Inviting learners to a Book Bistro / other reading event</a:t>
            </a:r>
            <a:endParaRPr lang="en-US"/>
          </a:p>
          <a:p>
            <a:pPr marL="171450" indent="-171450">
              <a:buFont typeface="Arial" panose="020B0604020202020204" pitchFamily="34" charset="0"/>
              <a:buChar char="•"/>
            </a:pPr>
            <a:r>
              <a:rPr lang="en-GB"/>
              <a:t>Gifting books, e.g. for Christmas or birthdays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23</a:t>
            </a:fld>
            <a:endParaRPr lang="en-US"/>
          </a:p>
        </p:txBody>
      </p:sp>
    </p:spTree>
    <p:extLst>
      <p:ext uri="{BB962C8B-B14F-4D97-AF65-F5344CB8AC3E}">
        <p14:creationId xmlns:p14="http://schemas.microsoft.com/office/powerpoint/2010/main" val="3375146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mn-lt"/>
              </a:rPr>
              <a:t>Framework Key Area 3.2.1 (Gold)</a:t>
            </a:r>
            <a:br>
              <a:rPr lang="en-GB">
                <a:cs typeface="+mn-lt"/>
              </a:rPr>
            </a:br>
            <a:r>
              <a:rPr lang="en-GB"/>
              <a:t>Sustain Core and Silver activity and:</a:t>
            </a:r>
            <a:endParaRPr lang="en-US"/>
          </a:p>
          <a:p>
            <a:r>
              <a:rPr lang="en-GB"/>
              <a:t>Schools should widen celebrations to include the community in </a:t>
            </a:r>
            <a:r>
              <a:rPr lang="en-GB" b="1"/>
              <a:t>one of the below ways, or in another way that suits their setting</a:t>
            </a:r>
            <a:r>
              <a:rPr lang="en-GB"/>
              <a:t>:</a:t>
            </a:r>
          </a:p>
          <a:p>
            <a:endParaRPr lang="en-GB"/>
          </a:p>
          <a:p>
            <a:pPr marL="171450" indent="-171450">
              <a:buFont typeface="Symbol"/>
              <a:buChar char="•"/>
            </a:pPr>
            <a:r>
              <a:rPr lang="en-GB"/>
              <a:t>Inviting members of the community to take part in celebrations in school</a:t>
            </a:r>
          </a:p>
          <a:p>
            <a:pPr marL="171450" indent="-171450">
              <a:buFont typeface="Symbol"/>
              <a:buChar char="•"/>
            </a:pPr>
            <a:r>
              <a:rPr lang="en-GB"/>
              <a:t>Holding an event in a community venue</a:t>
            </a:r>
          </a:p>
          <a:p>
            <a:pPr marL="171450" indent="-171450">
              <a:buFont typeface="Symbol"/>
              <a:buChar char="•"/>
            </a:pPr>
            <a:r>
              <a:rPr lang="en-GB"/>
              <a:t>Holding a joint event with a partner</a:t>
            </a:r>
          </a:p>
          <a:p>
            <a:pPr marL="171450" indent="-171450">
              <a:buFont typeface="Symbol"/>
              <a:buChar char="•"/>
            </a:pPr>
            <a:r>
              <a:rPr lang="en-GB"/>
              <a:t>Celebrating learner achievements in community spaces, e.g., Social media / local paper etc.</a:t>
            </a:r>
          </a:p>
          <a:p>
            <a:endParaRPr lang="en-GB">
              <a:cs typeface="Calibri"/>
            </a:endParaRPr>
          </a:p>
        </p:txBody>
      </p:sp>
      <p:sp>
        <p:nvSpPr>
          <p:cNvPr id="4" name="Slide Number Placeholder 3"/>
          <p:cNvSpPr>
            <a:spLocks noGrp="1"/>
          </p:cNvSpPr>
          <p:nvPr>
            <p:ph type="sldNum" sz="quarter" idx="5"/>
          </p:nvPr>
        </p:nvSpPr>
        <p:spPr/>
        <p:txBody>
          <a:bodyPr/>
          <a:lstStyle/>
          <a:p>
            <a:fld id="{511FE8A6-39C8-4F2C-9470-2D1EDF664B95}" type="slidenum">
              <a:t>24</a:t>
            </a:fld>
            <a:endParaRPr lang="en-US"/>
          </a:p>
        </p:txBody>
      </p:sp>
    </p:spTree>
    <p:extLst>
      <p:ext uri="{BB962C8B-B14F-4D97-AF65-F5344CB8AC3E}">
        <p14:creationId xmlns:p14="http://schemas.microsoft.com/office/powerpoint/2010/main" val="349856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1.2.2</a:t>
            </a:r>
            <a:br>
              <a:rPr lang="en-GB">
                <a:cs typeface="+mn-lt"/>
              </a:rPr>
            </a:br>
            <a:r>
              <a:rPr lang="en-GB"/>
              <a:t>Learners should act as reading role models in </a:t>
            </a:r>
            <a:r>
              <a:rPr lang="en-GB" b="1"/>
              <a:t>one of the below ways, or in another way that suits their setting</a:t>
            </a:r>
            <a:r>
              <a:rPr lang="en-GB"/>
              <a:t>:</a:t>
            </a:r>
          </a:p>
          <a:p>
            <a:endParaRPr lang="en-GB"/>
          </a:p>
          <a:p>
            <a:pPr marL="171450" indent="-171450">
              <a:buFont typeface="Symbol"/>
              <a:buChar char="•"/>
            </a:pPr>
            <a:r>
              <a:rPr lang="en-GB"/>
              <a:t>Wearing ‘Ask me what I’m reading’ badges / lanyards</a:t>
            </a:r>
          </a:p>
          <a:p>
            <a:pPr marL="171450" indent="-171450">
              <a:buFont typeface="Symbol"/>
              <a:buChar char="•"/>
            </a:pPr>
            <a:r>
              <a:rPr lang="en-GB"/>
              <a:t>Talking about reading materials they’ve read in assembly / at whole-school occasions</a:t>
            </a:r>
          </a:p>
          <a:p>
            <a:pPr marL="171450" indent="-171450">
              <a:buFont typeface="Symbol"/>
              <a:buChar char="•"/>
            </a:pPr>
            <a:r>
              <a:rPr lang="en-GB"/>
              <a:t>Creating learner-led recommendation lists for display</a:t>
            </a:r>
          </a:p>
          <a:p>
            <a:pPr marL="171450" indent="-171450">
              <a:buFont typeface="Symbol"/>
              <a:buChar char="•"/>
            </a:pPr>
            <a:r>
              <a:rPr lang="en-GB"/>
              <a:t>Making learner-led shelf labels or signs</a:t>
            </a:r>
          </a:p>
          <a:p>
            <a:pPr marL="171450" indent="-171450">
              <a:buFont typeface="Symbol"/>
              <a:buChar char="•"/>
            </a:pPr>
            <a:r>
              <a:rPr lang="en-GB"/>
              <a:t>Putting recommendation notes / bookmarks in reading materials</a:t>
            </a:r>
          </a:p>
          <a:p>
            <a:pPr marL="171450" indent="-171450">
              <a:buFont typeface="Symbol"/>
              <a:buChar char="•"/>
            </a:pPr>
            <a:r>
              <a:rPr lang="en-GB"/>
              <a:t>Making recommendation videos</a:t>
            </a:r>
          </a:p>
          <a:p>
            <a:pPr marL="171450" indent="-171450">
              <a:buFont typeface="Symbol"/>
              <a:buChar char="•"/>
            </a:pPr>
            <a:r>
              <a:rPr lang="en-GB"/>
              <a:t>Making book trailers / vlogs</a:t>
            </a:r>
          </a:p>
          <a:p>
            <a:pPr marL="171450" indent="-171450">
              <a:buFont typeface="Symbol"/>
              <a:buChar char="•"/>
            </a:pPr>
            <a:r>
              <a:rPr lang="en-GB"/>
              <a:t>Making learner-led reading materials lists for staff</a:t>
            </a:r>
          </a:p>
          <a:p>
            <a:endParaRPr lang="en-GB">
              <a:cs typeface="+mn-lt"/>
            </a:endParaRPr>
          </a:p>
        </p:txBody>
      </p:sp>
      <p:sp>
        <p:nvSpPr>
          <p:cNvPr id="4" name="Slide Number Placeholder 3"/>
          <p:cNvSpPr>
            <a:spLocks noGrp="1"/>
          </p:cNvSpPr>
          <p:nvPr>
            <p:ph type="sldNum" sz="quarter" idx="5"/>
          </p:nvPr>
        </p:nvSpPr>
        <p:spPr/>
        <p:txBody>
          <a:bodyPr/>
          <a:lstStyle/>
          <a:p>
            <a:fld id="{511FE8A6-39C8-4F2C-9470-2D1EDF664B95}" type="slidenum">
              <a:t>7</a:t>
            </a:fld>
            <a:endParaRPr lang="en-US"/>
          </a:p>
        </p:txBody>
      </p:sp>
    </p:spTree>
    <p:extLst>
      <p:ext uri="{BB962C8B-B14F-4D97-AF65-F5344CB8AC3E}">
        <p14:creationId xmlns:p14="http://schemas.microsoft.com/office/powerpoint/2010/main" val="144467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mn-lt"/>
              </a:rPr>
              <a:t>Framework Key Area 2.7.1</a:t>
            </a:r>
            <a:br>
              <a:rPr lang="en-GB">
                <a:cs typeface="+mn-lt"/>
              </a:rPr>
            </a:br>
            <a:r>
              <a:rPr lang="en-GB"/>
              <a:t>Schools should build sustainable partnerships within their community, sharing expertise in </a:t>
            </a:r>
            <a:r>
              <a:rPr lang="en-GB" b="1"/>
              <a:t>one of the below ways, or in another way that suits their setting</a:t>
            </a:r>
            <a:r>
              <a:rPr lang="en-GB"/>
              <a:t>:</a:t>
            </a:r>
          </a:p>
          <a:p>
            <a:endParaRPr lang="en-GB"/>
          </a:p>
          <a:p>
            <a:pPr marL="171450" indent="-171450">
              <a:buFont typeface="Symbol"/>
              <a:buChar char="•"/>
            </a:pPr>
            <a:r>
              <a:rPr lang="en-GB"/>
              <a:t>Working with the local public library on a joint project, e.g., a community reading club </a:t>
            </a:r>
          </a:p>
          <a:p>
            <a:pPr marL="171450" indent="-171450">
              <a:buFont typeface="Symbol"/>
              <a:buChar char="•"/>
            </a:pPr>
            <a:r>
              <a:rPr lang="en-GB"/>
              <a:t>Partnering with a local bookshop on a joint project, e.g., community reading picnics</a:t>
            </a:r>
          </a:p>
          <a:p>
            <a:pPr marL="171450" indent="-171450">
              <a:buFont typeface="Symbol"/>
              <a:buChar char="•"/>
            </a:pPr>
            <a:r>
              <a:rPr lang="en-GB"/>
              <a:t>Working with a local business to encourage customers to read, e.g., a ‘read while you wait’ initiative at the hairdressers</a:t>
            </a:r>
          </a:p>
          <a:p>
            <a:pPr marL="171450" indent="-171450">
              <a:buFont typeface="Symbol"/>
              <a:buChar char="•"/>
            </a:pPr>
            <a:r>
              <a:rPr lang="en-GB"/>
              <a:t>Partnering with a college / university on a joint project, e.g., a reading outdoors campaign</a:t>
            </a:r>
          </a:p>
          <a:p>
            <a:pPr marL="171450" indent="-171450">
              <a:buFont typeface="Symbol"/>
              <a:buChar char="•"/>
            </a:pPr>
            <a:r>
              <a:rPr lang="en-GB"/>
              <a:t>Working with a third sector organisation on a joint project, e.g., a reading pen-pal initiative with a local care home</a:t>
            </a:r>
          </a:p>
          <a:p>
            <a:endParaRPr lang="en-GB">
              <a:cs typeface="+mn-lt"/>
            </a:endParaRPr>
          </a:p>
        </p:txBody>
      </p:sp>
      <p:sp>
        <p:nvSpPr>
          <p:cNvPr id="4" name="Slide Number Placeholder 3"/>
          <p:cNvSpPr>
            <a:spLocks noGrp="1"/>
          </p:cNvSpPr>
          <p:nvPr>
            <p:ph type="sldNum" sz="quarter" idx="5"/>
          </p:nvPr>
        </p:nvSpPr>
        <p:spPr/>
        <p:txBody>
          <a:bodyPr/>
          <a:lstStyle/>
          <a:p>
            <a:fld id="{511FE8A6-39C8-4F2C-9470-2D1EDF664B95}" type="slidenum">
              <a:t>25</a:t>
            </a:fld>
            <a:endParaRPr lang="en-US"/>
          </a:p>
        </p:txBody>
      </p:sp>
    </p:spTree>
    <p:extLst>
      <p:ext uri="{BB962C8B-B14F-4D97-AF65-F5344CB8AC3E}">
        <p14:creationId xmlns:p14="http://schemas.microsoft.com/office/powerpoint/2010/main" val="203794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1.2.2 (Silver)</a:t>
            </a:r>
            <a:br>
              <a:rPr lang="en-GB">
                <a:cs typeface="+mn-lt"/>
              </a:rPr>
            </a:br>
            <a:r>
              <a:rPr lang="en-GB"/>
              <a:t>Sustain Core activity and:</a:t>
            </a:r>
            <a:endParaRPr lang="en-US"/>
          </a:p>
          <a:p>
            <a:r>
              <a:rPr lang="en-GB"/>
              <a:t>Learners should support one another in more formal ways in one of the below ways, or in another way that suits their setting:</a:t>
            </a:r>
            <a:endParaRPr lang="en-US"/>
          </a:p>
          <a:p>
            <a:endParaRPr lang="en-US"/>
          </a:p>
          <a:p>
            <a:pPr marL="171450" indent="-171450">
              <a:buFont typeface="Arial" panose="020B0604020202020204" pitchFamily="34" charset="0"/>
              <a:buChar char="•"/>
            </a:pPr>
            <a:r>
              <a:rPr lang="en-GB"/>
              <a:t>Taking part in a paired reading project</a:t>
            </a:r>
            <a:endParaRPr lang="en-US"/>
          </a:p>
          <a:p>
            <a:pPr marL="171450" indent="-171450">
              <a:buFont typeface="Arial" panose="020B0604020202020204" pitchFamily="34" charset="0"/>
              <a:buChar char="•"/>
            </a:pPr>
            <a:r>
              <a:rPr lang="en-GB"/>
              <a:t>Acting as reading mentors</a:t>
            </a:r>
            <a:endParaRPr lang="en-US"/>
          </a:p>
          <a:p>
            <a:pPr marL="171450" indent="-171450">
              <a:buFont typeface="Arial" panose="020B0604020202020204" pitchFamily="34" charset="0"/>
              <a:buChar char="•"/>
            </a:pPr>
            <a:r>
              <a:rPr lang="en-GB"/>
              <a:t>Sharing storytelling videos / activities with reading buddies</a:t>
            </a:r>
            <a:endParaRPr lang="en-US"/>
          </a:p>
          <a:p>
            <a:pPr marL="171450" indent="-171450">
              <a:buFont typeface="Arial" panose="020B0604020202020204" pitchFamily="34" charset="0"/>
              <a:buChar char="•"/>
            </a:pPr>
            <a:r>
              <a:rPr lang="en-GB"/>
              <a:t>Leading a reading club</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8</a:t>
            </a:fld>
            <a:endParaRPr lang="en-US"/>
          </a:p>
        </p:txBody>
      </p:sp>
    </p:spTree>
    <p:extLst>
      <p:ext uri="{BB962C8B-B14F-4D97-AF65-F5344CB8AC3E}">
        <p14:creationId xmlns:p14="http://schemas.microsoft.com/office/powerpoint/2010/main" val="158608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1.2.2 (Gold)</a:t>
            </a:r>
            <a:br>
              <a:rPr lang="en-GB">
                <a:cs typeface="+mn-lt"/>
              </a:rPr>
            </a:br>
            <a:r>
              <a:rPr lang="en-GB"/>
              <a:t>Sustain Core and Silver activity and:</a:t>
            </a:r>
            <a:endParaRPr lang="en-US"/>
          </a:p>
          <a:p>
            <a:r>
              <a:rPr lang="en-GB"/>
              <a:t>Learners should act as reading role models through interactions with members of the wider community in </a:t>
            </a:r>
            <a:r>
              <a:rPr lang="en-GB" b="1"/>
              <a:t>one of the below ways, or in another way that suits their setting</a:t>
            </a:r>
            <a:r>
              <a:rPr lang="en-GB"/>
              <a:t>:</a:t>
            </a:r>
          </a:p>
          <a:p>
            <a:endParaRPr lang="en-GB"/>
          </a:p>
          <a:p>
            <a:pPr marL="171450" indent="-171450">
              <a:buFont typeface="Symbol"/>
              <a:buChar char="•"/>
            </a:pPr>
            <a:r>
              <a:rPr lang="en-GB"/>
              <a:t>Being Book Doctors and giving out </a:t>
            </a:r>
            <a:r>
              <a:rPr lang="en-GB" i="1"/>
              <a:t>'prescriptions’</a:t>
            </a:r>
            <a:endParaRPr lang="en-GB"/>
          </a:p>
          <a:p>
            <a:pPr marL="171450" indent="-171450">
              <a:buFont typeface="Symbol"/>
              <a:buChar char="•"/>
            </a:pPr>
            <a:r>
              <a:rPr lang="en-GB"/>
              <a:t>Participating in a reading flash mob</a:t>
            </a:r>
          </a:p>
          <a:p>
            <a:pPr marL="171450" indent="-171450">
              <a:buFont typeface="Symbol"/>
              <a:buChar char="•"/>
            </a:pPr>
            <a:r>
              <a:rPr lang="en-GB"/>
              <a:t>Communicating through community media, e.g., local newspaper, radio etc.</a:t>
            </a:r>
          </a:p>
          <a:p>
            <a:pPr marL="171450" indent="-171450">
              <a:buFont typeface="Symbol"/>
              <a:buChar char="•"/>
            </a:pPr>
            <a:r>
              <a:rPr lang="en-GB"/>
              <a:t>Creating reading podcasts / videos to share with the community via social media</a:t>
            </a:r>
          </a:p>
          <a:p>
            <a:pPr marL="171450" indent="-171450">
              <a:buFont typeface="Symbol"/>
              <a:buChar char="•"/>
            </a:pPr>
            <a:r>
              <a:rPr lang="en-GB"/>
              <a:t>Displaying reading materials they are currently reading / would recommend in their windows  </a:t>
            </a: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9</a:t>
            </a:fld>
            <a:endParaRPr lang="en-US"/>
          </a:p>
        </p:txBody>
      </p:sp>
    </p:spTree>
    <p:extLst>
      <p:ext uri="{BB962C8B-B14F-4D97-AF65-F5344CB8AC3E}">
        <p14:creationId xmlns:p14="http://schemas.microsoft.com/office/powerpoint/2010/main" val="18707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2.3.5</a:t>
            </a:r>
            <a:br>
              <a:rPr lang="en-GB">
                <a:cs typeface="+mn-lt"/>
              </a:rPr>
            </a:br>
            <a:r>
              <a:rPr lang="en-GB"/>
              <a:t>Schools should give all learners the opportunity to engage with authors (writers, illustrators or storytellers) in </a:t>
            </a:r>
            <a:r>
              <a:rPr lang="en-GB" b="1"/>
              <a:t>one of the below ways, or in another way that suits their setting</a:t>
            </a:r>
            <a:r>
              <a:rPr lang="en-GB"/>
              <a:t>:</a:t>
            </a:r>
          </a:p>
          <a:p>
            <a:pPr>
              <a:buFontTx/>
              <a:buNone/>
            </a:pPr>
            <a:endParaRPr lang="en-GB"/>
          </a:p>
          <a:p>
            <a:pPr marL="171450" indent="-171450">
              <a:buFont typeface="Symbol"/>
              <a:buChar char="•"/>
            </a:pPr>
            <a:r>
              <a:rPr lang="en-GB"/>
              <a:t>Watching Authors Live (Live or On Demand)</a:t>
            </a:r>
          </a:p>
          <a:p>
            <a:pPr marL="171450" indent="-171450">
              <a:buFont typeface="Arial" panose="020B0604020202020204" pitchFamily="34" charset="0"/>
              <a:buChar char="•"/>
            </a:pPr>
            <a:r>
              <a:rPr lang="en-GB"/>
              <a:t>Arranging an author visit or residency</a:t>
            </a:r>
          </a:p>
          <a:p>
            <a:pPr marL="171450" indent="-171450">
              <a:buFont typeface="Symbol"/>
              <a:buChar char="•"/>
            </a:pPr>
            <a:r>
              <a:rPr lang="en-GB"/>
              <a:t>Attending / taking part in an online book festival or other book-related event </a:t>
            </a:r>
          </a:p>
          <a:p>
            <a:pPr marL="171450" indent="-171450">
              <a:buFont typeface="Symbol"/>
              <a:buChar char="•"/>
            </a:pPr>
            <a:r>
              <a:rPr lang="en-GB"/>
              <a:t>Hosting / watching online Scottish Friendly Children's Book Tour events</a:t>
            </a:r>
          </a:p>
          <a:p>
            <a:pPr marL="171450" indent="-171450">
              <a:buFont typeface="Symbol"/>
              <a:buChar char="•"/>
            </a:pPr>
            <a:r>
              <a:rPr lang="en-GB"/>
              <a:t>Taking part in an online book chat with an author / illustrator or storyteller</a:t>
            </a:r>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10</a:t>
            </a:fld>
            <a:endParaRPr lang="en-US"/>
          </a:p>
        </p:txBody>
      </p:sp>
    </p:spTree>
    <p:extLst>
      <p:ext uri="{BB962C8B-B14F-4D97-AF65-F5344CB8AC3E}">
        <p14:creationId xmlns:p14="http://schemas.microsoft.com/office/powerpoint/2010/main" val="396192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1.3.2</a:t>
            </a:r>
            <a:endParaRPr lang="en-US" b="1"/>
          </a:p>
          <a:p>
            <a:r>
              <a:rPr lang="en-GB"/>
              <a:t>Schools should provide appealing and relaxing reading areas in collaboration with learners, and use displays to promote reading in one of the below ways, or in another way that suits their setting:</a:t>
            </a:r>
            <a:endParaRPr lang="en-US">
              <a:cs typeface="Calibri"/>
            </a:endParaRPr>
          </a:p>
          <a:p>
            <a:endParaRPr lang="en-US"/>
          </a:p>
          <a:p>
            <a:pPr marL="171450" indent="-171450">
              <a:buFont typeface="Arial" panose="020B0604020202020204" pitchFamily="34" charset="0"/>
              <a:buChar char="•"/>
            </a:pPr>
            <a:r>
              <a:rPr lang="en-GB"/>
              <a:t>Having appealing reading areas throughout the school, e.g. in shared spaces / corridors / within your school library area</a:t>
            </a:r>
            <a:endParaRPr lang="en-US"/>
          </a:p>
          <a:p>
            <a:pPr marL="171450" indent="-171450">
              <a:buFont typeface="Arial" panose="020B0604020202020204" pitchFamily="34" charset="0"/>
              <a:buChar char="•"/>
            </a:pPr>
            <a:r>
              <a:rPr lang="en-GB"/>
              <a:t>Creating classroom book corners / reading areas designed by learners (possibly as part of an enterprise project)</a:t>
            </a:r>
            <a:endParaRPr lang="en-US"/>
          </a:p>
          <a:p>
            <a:pPr marL="171450" indent="-171450">
              <a:buFont typeface="Arial" panose="020B0604020202020204" pitchFamily="34" charset="0"/>
              <a:buChar char="•"/>
            </a:pPr>
            <a:r>
              <a:rPr lang="en-GB"/>
              <a:t>Providing learners with cushions / encouraging them to turn over their chairs and relax when they're reading</a:t>
            </a:r>
            <a:endParaRPr lang="en-US"/>
          </a:p>
          <a:p>
            <a:pPr marL="171450" indent="-171450">
              <a:buFont typeface="Arial" panose="020B0604020202020204" pitchFamily="34" charset="0"/>
              <a:buChar char="•"/>
            </a:pPr>
            <a:r>
              <a:rPr lang="en-GB"/>
              <a:t>Creating themed book displays</a:t>
            </a:r>
            <a:endParaRPr lang="en-US"/>
          </a:p>
          <a:p>
            <a:pPr marL="171450" indent="-171450">
              <a:buFont typeface="Arial" panose="020B0604020202020204" pitchFamily="34" charset="0"/>
              <a:buChar char="•"/>
            </a:pPr>
            <a:r>
              <a:rPr lang="en-GB"/>
              <a:t>Displaying new book suggestions, e.g. 'Hot Books' / '</a:t>
            </a:r>
            <a:r>
              <a:rPr lang="en-GB" err="1"/>
              <a:t>Bookflix</a:t>
            </a:r>
            <a:r>
              <a:rPr lang="en-GB"/>
              <a:t>'</a:t>
            </a:r>
            <a:endParaRPr lang="en-US"/>
          </a:p>
          <a:p>
            <a:pPr marL="171450" indent="-171450">
              <a:buFont typeface="Arial" panose="020B0604020202020204" pitchFamily="34" charset="0"/>
              <a:buChar char="•"/>
            </a:pPr>
            <a:r>
              <a:rPr lang="en-GB"/>
              <a:t>Having displays about the power of reading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11</a:t>
            </a:fld>
            <a:endParaRPr lang="en-US"/>
          </a:p>
        </p:txBody>
      </p:sp>
    </p:spTree>
    <p:extLst>
      <p:ext uri="{BB962C8B-B14F-4D97-AF65-F5344CB8AC3E}">
        <p14:creationId xmlns:p14="http://schemas.microsoft.com/office/powerpoint/2010/main" val="252364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1.3.2 (Silver)</a:t>
            </a:r>
            <a:br>
              <a:rPr lang="en-GB">
                <a:cs typeface="+mn-lt"/>
              </a:rPr>
            </a:br>
            <a:r>
              <a:rPr lang="en-GB"/>
              <a:t>Sustain Core activity and:</a:t>
            </a:r>
            <a:endParaRPr lang="en-US"/>
          </a:p>
          <a:p>
            <a:r>
              <a:rPr lang="en-GB"/>
              <a:t>Schools should create opportunities for learners to read outside the classroom in one of the below ways, or in another way that suits their setting:</a:t>
            </a:r>
            <a:endParaRPr lang="en-US"/>
          </a:p>
          <a:p>
            <a:endParaRPr lang="en-US"/>
          </a:p>
          <a:p>
            <a:pPr marL="171450" indent="-171450">
              <a:buFont typeface="Arial" panose="020B0604020202020204" pitchFamily="34" charset="0"/>
              <a:buChar char="•"/>
            </a:pPr>
            <a:r>
              <a:rPr lang="en-GB"/>
              <a:t>Having reading sessions outdoors</a:t>
            </a:r>
            <a:endParaRPr lang="en-US"/>
          </a:p>
          <a:p>
            <a:pPr marL="171450" indent="-171450">
              <a:buFont typeface="Arial" panose="020B0604020202020204" pitchFamily="34" charset="0"/>
              <a:buChar char="•"/>
            </a:pPr>
            <a:r>
              <a:rPr lang="en-GB"/>
              <a:t>Having reading spaces in the playground, e.g. a reading bench or storytelling chair</a:t>
            </a:r>
            <a:endParaRPr lang="en-US"/>
          </a:p>
          <a:p>
            <a:pPr marL="171450" indent="-171450">
              <a:buFont typeface="Arial" panose="020B0604020202020204" pitchFamily="34" charset="0"/>
              <a:buChar char="•"/>
            </a:pPr>
            <a:r>
              <a:rPr lang="en-GB"/>
              <a:t>Having a playground library</a:t>
            </a:r>
            <a:endParaRPr lang="en-US"/>
          </a:p>
          <a:p>
            <a:pPr marL="171450" indent="-171450">
              <a:buFont typeface="Arial" panose="020B0604020202020204" pitchFamily="34" charset="0"/>
              <a:buChar char="•"/>
            </a:pPr>
            <a:r>
              <a:rPr lang="en-GB"/>
              <a:t>Incorporating reading into breakfast clubs / after-school clubs</a:t>
            </a:r>
            <a:endParaRPr lang="en-US"/>
          </a:p>
          <a:p>
            <a:pPr marL="171450" indent="-171450">
              <a:buFont typeface="Arial" panose="020B0604020202020204" pitchFamily="34" charset="0"/>
              <a:buChar char="•"/>
            </a:pPr>
            <a:r>
              <a:rPr lang="en-GB"/>
              <a:t>Incorporating reading into school events and celebrations</a:t>
            </a:r>
            <a:endParaRPr lang="en-US">
              <a:cs typeface="Calibri"/>
            </a:endParaRPr>
          </a:p>
        </p:txBody>
      </p:sp>
      <p:sp>
        <p:nvSpPr>
          <p:cNvPr id="4" name="Slide Number Placeholder 3"/>
          <p:cNvSpPr>
            <a:spLocks noGrp="1"/>
          </p:cNvSpPr>
          <p:nvPr>
            <p:ph type="sldNum" sz="quarter" idx="5"/>
          </p:nvPr>
        </p:nvSpPr>
        <p:spPr/>
        <p:txBody>
          <a:bodyPr/>
          <a:lstStyle/>
          <a:p>
            <a:fld id="{511FE8A6-39C8-4F2C-9470-2D1EDF664B95}" type="slidenum">
              <a:t>12</a:t>
            </a:fld>
            <a:endParaRPr lang="en-US"/>
          </a:p>
        </p:txBody>
      </p:sp>
    </p:spTree>
    <p:extLst>
      <p:ext uri="{BB962C8B-B14F-4D97-AF65-F5344CB8AC3E}">
        <p14:creationId xmlns:p14="http://schemas.microsoft.com/office/powerpoint/2010/main" val="335084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1.3.2 (Gold)</a:t>
            </a:r>
            <a:br>
              <a:rPr lang="en-GB">
                <a:cs typeface="+mn-lt"/>
              </a:rPr>
            </a:br>
            <a:r>
              <a:rPr lang="en-GB"/>
              <a:t>Sustain Core and Silver activity and:</a:t>
            </a:r>
            <a:endParaRPr lang="en-US"/>
          </a:p>
          <a:p>
            <a:r>
              <a:rPr lang="en-GB"/>
              <a:t>Schools should make reading visible in their community in </a:t>
            </a:r>
            <a:r>
              <a:rPr lang="en-GB" b="1"/>
              <a:t>one of the below ways, or in another way that suits their setting</a:t>
            </a:r>
            <a:r>
              <a:rPr lang="en-GB"/>
              <a:t>:</a:t>
            </a:r>
          </a:p>
          <a:p>
            <a:endParaRPr lang="en-GB"/>
          </a:p>
          <a:p>
            <a:pPr marL="171450" indent="-171450">
              <a:buFont typeface="Symbol"/>
              <a:buChar char="•"/>
            </a:pPr>
            <a:r>
              <a:rPr lang="en-GB"/>
              <a:t>Creating displays in community spaces</a:t>
            </a:r>
          </a:p>
          <a:p>
            <a:pPr marL="171450" indent="-171450">
              <a:buFont typeface="Symbol"/>
              <a:buChar char="•"/>
            </a:pPr>
            <a:r>
              <a:rPr lang="en-GB"/>
              <a:t>Introducing a Book Fairies project</a:t>
            </a:r>
          </a:p>
          <a:p>
            <a:pPr marL="171450" indent="-171450">
              <a:buFont typeface="Symbol"/>
              <a:buChar char="•"/>
            </a:pPr>
            <a:r>
              <a:rPr lang="en-GB"/>
              <a:t>Creating book 'pavement quotes' or window signs</a:t>
            </a:r>
          </a:p>
          <a:p>
            <a:pPr marL="171450" indent="-171450">
              <a:buFont typeface="Symbol"/>
              <a:buChar char="•"/>
            </a:pPr>
            <a:r>
              <a:rPr lang="en-GB"/>
              <a:t>Introducing a community Book Trail</a:t>
            </a:r>
          </a:p>
          <a:p>
            <a:pPr marL="171450" indent="-171450">
              <a:buFont typeface="Symbol"/>
              <a:buChar char="•"/>
            </a:pPr>
            <a:r>
              <a:rPr lang="en-GB"/>
              <a:t>Creating a community reading area, e.g., a reading bench or garden</a:t>
            </a:r>
          </a:p>
          <a:p>
            <a:endParaRPr lang="en-GB">
              <a:cs typeface="Calibri"/>
            </a:endParaRPr>
          </a:p>
        </p:txBody>
      </p:sp>
      <p:sp>
        <p:nvSpPr>
          <p:cNvPr id="4" name="Slide Number Placeholder 3"/>
          <p:cNvSpPr>
            <a:spLocks noGrp="1"/>
          </p:cNvSpPr>
          <p:nvPr>
            <p:ph type="sldNum" sz="quarter" idx="5"/>
          </p:nvPr>
        </p:nvSpPr>
        <p:spPr/>
        <p:txBody>
          <a:bodyPr/>
          <a:lstStyle/>
          <a:p>
            <a:fld id="{511FE8A6-39C8-4F2C-9470-2D1EDF664B95}" type="slidenum">
              <a:t>13</a:t>
            </a:fld>
            <a:endParaRPr lang="en-US"/>
          </a:p>
        </p:txBody>
      </p:sp>
    </p:spTree>
    <p:extLst>
      <p:ext uri="{BB962C8B-B14F-4D97-AF65-F5344CB8AC3E}">
        <p14:creationId xmlns:p14="http://schemas.microsoft.com/office/powerpoint/2010/main" val="233179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Framework Key Area 1.5.1 (Core)</a:t>
            </a:r>
            <a:br>
              <a:rPr lang="en-GB">
                <a:cs typeface="+mn-lt"/>
              </a:rPr>
            </a:br>
            <a:r>
              <a:rPr lang="en-GB"/>
              <a:t>Schools should make sure that learners have access to contemporary and diverse reading materials relevant to their needs, interests and experiences by completing the below </a:t>
            </a:r>
            <a:r>
              <a:rPr lang="en-GB" b="1"/>
              <a:t>four mandatory actions</a:t>
            </a:r>
            <a:r>
              <a:rPr lang="en-GB"/>
              <a:t>:</a:t>
            </a:r>
          </a:p>
          <a:p>
            <a:endParaRPr lang="en-GB"/>
          </a:p>
          <a:p>
            <a:pPr marL="171450" indent="-171450">
              <a:buFont typeface="Symbol"/>
              <a:buChar char="•"/>
            </a:pPr>
            <a:r>
              <a:rPr lang="en-GB"/>
              <a:t>Providing learners with access to a school or public library – this could take the form of class / group book boxes or a 'personal shopping experience' using library catalogues</a:t>
            </a:r>
          </a:p>
          <a:p>
            <a:pPr marL="171450" indent="-171450">
              <a:buFont typeface="Symbol"/>
              <a:buChar char="•"/>
            </a:pPr>
            <a:r>
              <a:rPr lang="en-GB"/>
              <a:t>Involving learners in the auditing and selection of books and other reading materials </a:t>
            </a:r>
          </a:p>
          <a:p>
            <a:pPr marL="171450" indent="-171450">
              <a:buFont typeface="Symbol"/>
              <a:buChar char="•"/>
            </a:pPr>
            <a:r>
              <a:rPr lang="en-GB"/>
              <a:t>Regularly updating reading materials to ensure they are contemporary, diverse and relevant to the needs, interests, languages, cultural identity and experiences of learners</a:t>
            </a:r>
          </a:p>
          <a:p>
            <a:pPr marL="171450" indent="-171450">
              <a:buFont typeface="Symbol"/>
              <a:buChar char="•"/>
            </a:pPr>
            <a:r>
              <a:rPr lang="en-GB"/>
              <a:t>Encouraging learners to broaden their reading experience through a wide variety of genres (you could use </a:t>
            </a:r>
            <a:r>
              <a:rPr lang="en-GB" err="1"/>
              <a:t>Bookzilla</a:t>
            </a:r>
            <a:r>
              <a:rPr lang="en-GB"/>
              <a:t> App on iPads)</a:t>
            </a:r>
          </a:p>
          <a:p>
            <a:pPr marL="171450" indent="-171450">
              <a:buFont typeface="Symbol"/>
              <a:buChar char="•"/>
            </a:pPr>
            <a:endParaRPr lang="en-GB">
              <a:cs typeface="+mn-lt"/>
            </a:endParaRPr>
          </a:p>
          <a:p>
            <a:r>
              <a:rPr lang="en-GB"/>
              <a:t>For silver, schools should extend access to contemporary reading materials by completing the below </a:t>
            </a:r>
            <a:r>
              <a:rPr lang="en-GB" b="1"/>
              <a:t>mandatory action</a:t>
            </a:r>
            <a:r>
              <a:rPr lang="en-GB"/>
              <a:t>:</a:t>
            </a:r>
            <a:endParaRPr lang="en-GB">
              <a:cs typeface="Calibri" panose="020F0502020204030204"/>
            </a:endParaRPr>
          </a:p>
          <a:p>
            <a:pPr>
              <a:buFont typeface="Arial"/>
              <a:buChar char="•"/>
            </a:pPr>
            <a:endParaRPr lang="en-GB"/>
          </a:p>
          <a:p>
            <a:pPr>
              <a:buFont typeface="Symbol"/>
              <a:buChar char="•"/>
            </a:pPr>
            <a:r>
              <a:rPr lang="en-GB"/>
              <a:t>Providing all learners with the opportunity to join the local public library for access to books, other reading materials, eBooks and audiobooks </a:t>
            </a:r>
          </a:p>
          <a:p>
            <a:pPr marL="171450" indent="-171450">
              <a:buFont typeface="Symbol"/>
              <a:buChar char="•"/>
            </a:pPr>
            <a:endParaRPr lang="en-GB">
              <a:cs typeface="+mn-lt"/>
            </a:endParaRPr>
          </a:p>
          <a:p>
            <a:endParaRPr lang="en-GB">
              <a:cs typeface="+mn-lt"/>
            </a:endParaRPr>
          </a:p>
        </p:txBody>
      </p:sp>
      <p:sp>
        <p:nvSpPr>
          <p:cNvPr id="4" name="Slide Number Placeholder 3"/>
          <p:cNvSpPr>
            <a:spLocks noGrp="1"/>
          </p:cNvSpPr>
          <p:nvPr>
            <p:ph type="sldNum" sz="quarter" idx="5"/>
          </p:nvPr>
        </p:nvSpPr>
        <p:spPr/>
        <p:txBody>
          <a:bodyPr/>
          <a:lstStyle/>
          <a:p>
            <a:fld id="{511FE8A6-39C8-4F2C-9470-2D1EDF664B95}" type="slidenum">
              <a:t>14</a:t>
            </a:fld>
            <a:endParaRPr lang="en-US"/>
          </a:p>
        </p:txBody>
      </p:sp>
    </p:spTree>
    <p:extLst>
      <p:ext uri="{BB962C8B-B14F-4D97-AF65-F5344CB8AC3E}">
        <p14:creationId xmlns:p14="http://schemas.microsoft.com/office/powerpoint/2010/main" val="165604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Picture Placeholder 4">
            <a:extLst>
              <a:ext uri="{FF2B5EF4-FFF2-40B4-BE49-F238E27FC236}">
                <a16:creationId xmlns:a16="http://schemas.microsoft.com/office/drawing/2014/main" id="{9F269E98-3629-3297-AC06-ABA2D8C0F87C}"/>
              </a:ext>
            </a:extLst>
          </p:cNvPr>
          <p:cNvSpPr>
            <a:spLocks noGrp="1"/>
          </p:cNvSpPr>
          <p:nvPr>
            <p:ph type="pic" sz="quarter" idx="10" hasCustomPrompt="1"/>
          </p:nvPr>
        </p:nvSpPr>
        <p:spPr>
          <a:xfrm>
            <a:off x="2916238" y="4581525"/>
            <a:ext cx="3455987" cy="2087563"/>
          </a:xfrm>
          <a:prstGeom prst="rect">
            <a:avLst/>
          </a:prstGeom>
        </p:spPr>
        <p:txBody>
          <a:bodyPr/>
          <a:lstStyle>
            <a:lvl1pPr marL="0" indent="0" algn="ctr">
              <a:buNone/>
              <a:defRPr sz="2800">
                <a:highlight>
                  <a:srgbClr val="FFFF00"/>
                </a:highlight>
                <a:latin typeface="Arial" panose="020B0604020202020204" pitchFamily="34" charset="0"/>
                <a:cs typeface="Arial" panose="020B0604020202020204" pitchFamily="34" charset="0"/>
              </a:defRPr>
            </a:lvl1pPr>
          </a:lstStyle>
          <a:p>
            <a:r>
              <a:rPr lang="en-GB"/>
              <a:t>Add programme logo (optional)</a:t>
            </a:r>
          </a:p>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457200" y="1600201"/>
            <a:ext cx="4038600" cy="2332856"/>
          </a:xfrm>
          <a:prstGeom prst="rect">
            <a:avLst/>
          </a:prstGeom>
        </p:spPr>
        <p:txBody>
          <a:bodyPr vert="horz"/>
          <a:lstStyle>
            <a:lvl1pPr>
              <a:defRPr sz="22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4" name="Content Placeholder 3"/>
          <p:cNvSpPr>
            <a:spLocks noGrp="1"/>
          </p:cNvSpPr>
          <p:nvPr>
            <p:ph sz="half" idx="2"/>
          </p:nvPr>
        </p:nvSpPr>
        <p:spPr>
          <a:xfrm>
            <a:off x="4648199" y="1600201"/>
            <a:ext cx="3956249" cy="692151"/>
          </a:xfrm>
          <a:prstGeom prst="rect">
            <a:avLst/>
          </a:prstGeom>
        </p:spPr>
        <p:txBody>
          <a:bodyPr vert="horz"/>
          <a:lstStyle>
            <a:lvl1pPr>
              <a:defRPr sz="22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Content Placeholder 5">
            <a:extLst>
              <a:ext uri="{FF2B5EF4-FFF2-40B4-BE49-F238E27FC236}">
                <a16:creationId xmlns:a16="http://schemas.microsoft.com/office/drawing/2014/main" id="{590DE669-60AC-C6AF-5994-46FB0F7461ED}"/>
              </a:ext>
            </a:extLst>
          </p:cNvPr>
          <p:cNvSpPr>
            <a:spLocks noGrp="1"/>
          </p:cNvSpPr>
          <p:nvPr>
            <p:ph sz="quarter" idx="10"/>
          </p:nvPr>
        </p:nvSpPr>
        <p:spPr>
          <a:xfrm>
            <a:off x="380489" y="4115620"/>
            <a:ext cx="4100512" cy="2625725"/>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8" name="Content Placeholder 7">
            <a:extLst>
              <a:ext uri="{FF2B5EF4-FFF2-40B4-BE49-F238E27FC236}">
                <a16:creationId xmlns:a16="http://schemas.microsoft.com/office/drawing/2014/main" id="{FE8AE6C5-9E77-08CD-AF2B-A3012B41153C}"/>
              </a:ext>
            </a:extLst>
          </p:cNvPr>
          <p:cNvSpPr>
            <a:spLocks noGrp="1"/>
          </p:cNvSpPr>
          <p:nvPr>
            <p:ph sz="quarter" idx="11"/>
          </p:nvPr>
        </p:nvSpPr>
        <p:spPr>
          <a:xfrm>
            <a:off x="4648201" y="4115620"/>
            <a:ext cx="3956248" cy="2625725"/>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866A701E-8392-7653-6833-B4E53092E6A5}"/>
              </a:ext>
            </a:extLst>
          </p:cNvPr>
          <p:cNvSpPr>
            <a:spLocks noGrp="1"/>
          </p:cNvSpPr>
          <p:nvPr>
            <p:ph sz="quarter" idx="12"/>
          </p:nvPr>
        </p:nvSpPr>
        <p:spPr>
          <a:xfrm>
            <a:off x="4648199" y="3253491"/>
            <a:ext cx="3966468" cy="692150"/>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Content Placeholder 11">
            <a:extLst>
              <a:ext uri="{FF2B5EF4-FFF2-40B4-BE49-F238E27FC236}">
                <a16:creationId xmlns:a16="http://schemas.microsoft.com/office/drawing/2014/main" id="{F66B5CD8-7635-538F-9818-E3C2E2B54E08}"/>
              </a:ext>
            </a:extLst>
          </p:cNvPr>
          <p:cNvSpPr>
            <a:spLocks noGrp="1"/>
          </p:cNvSpPr>
          <p:nvPr>
            <p:ph sz="quarter" idx="13"/>
          </p:nvPr>
        </p:nvSpPr>
        <p:spPr>
          <a:xfrm>
            <a:off x="4658418" y="2474431"/>
            <a:ext cx="3956249" cy="692151"/>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9104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60"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6.gi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4.png"/><Relationship Id="rId4" Type="http://schemas.openxmlformats.org/officeDocument/2006/relationships/hyperlink" Target="https://www.readingschools.scot/resources/how-to-play-book-jeng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www.readingschools.scot/resources/attitude-surveys" TargetMode="External"/><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2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readingschools.scot/resources" TargetMode="External"/><Relationship Id="rId7"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www.readingchallenge.scot/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anchor="t"/>
          <a:lstStyle/>
          <a:p>
            <a:r>
              <a:rPr lang="en-US" b="1">
                <a:latin typeface="Arial"/>
                <a:cs typeface="Arial"/>
              </a:rPr>
              <a:t>Gold Action Plan</a:t>
            </a:r>
          </a:p>
        </p:txBody>
      </p:sp>
      <p:pic>
        <p:nvPicPr>
          <p:cNvPr id="6" name="Graphic 7" descr="A black background with a black square">
            <a:extLst>
              <a:ext uri="{FF2B5EF4-FFF2-40B4-BE49-F238E27FC236}">
                <a16:creationId xmlns:a16="http://schemas.microsoft.com/office/drawing/2014/main" id="{35F8AFD6-E5BE-9506-543F-ADE5F087325A}"/>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527" r="-573"/>
          <a:stretch/>
        </p:blipFill>
        <p:spPr>
          <a:xfrm>
            <a:off x="2208667" y="3144611"/>
            <a:ext cx="4720147" cy="1695680"/>
          </a:xfrm>
        </p:spPr>
      </p:pic>
      <p:sp>
        <p:nvSpPr>
          <p:cNvPr id="4" name="TextBox 3">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a:cs typeface="Arial"/>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Authors, illustrators, storytellers</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200" y="1238070"/>
            <a:ext cx="7968342" cy="732657"/>
          </a:xfrm>
        </p:spPr>
        <p:txBody>
          <a:bodyPr vert="horz" lIns="91440" tIns="45720" rIns="91440" bIns="45720" anchor="t"/>
          <a:lstStyle/>
          <a:p>
            <a:pPr marL="0" indent="0">
              <a:buNone/>
            </a:pPr>
            <a:r>
              <a:rPr lang="en-GB" sz="1800">
                <a:latin typeface="Arial"/>
                <a:cs typeface="Arial"/>
              </a:rPr>
              <a:t>Choose and tick one of these activities to complete or use your own ideas.</a:t>
            </a:r>
            <a:endParaRPr lang="en-US" sz="1800"/>
          </a:p>
        </p:txBody>
      </p:sp>
      <p:graphicFrame>
        <p:nvGraphicFramePr>
          <p:cNvPr id="7" name="Table 7" descr="Table with two columns: column 1 lists activities that pupils can do related to authors, illustrators and storyteller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2439405924"/>
              </p:ext>
            </p:extLst>
          </p:nvPr>
        </p:nvGraphicFramePr>
        <p:xfrm>
          <a:off x="457200" y="1930073"/>
          <a:ext cx="6595922" cy="2602096"/>
        </p:xfrm>
        <a:graphic>
          <a:graphicData uri="http://schemas.openxmlformats.org/drawingml/2006/table">
            <a:tbl>
              <a:tblPr firstRow="1" bandRow="1">
                <a:tableStyleId>{5940675A-B579-460E-94D1-54222C63F5DA}</a:tableStyleId>
              </a:tblPr>
              <a:tblGrid>
                <a:gridCol w="5736634">
                  <a:extLst>
                    <a:ext uri="{9D8B030D-6E8A-4147-A177-3AD203B41FA5}">
                      <a16:colId xmlns:a16="http://schemas.microsoft.com/office/drawing/2014/main" val="4236950303"/>
                    </a:ext>
                  </a:extLst>
                </a:gridCol>
                <a:gridCol w="859288">
                  <a:extLst>
                    <a:ext uri="{9D8B030D-6E8A-4147-A177-3AD203B41FA5}">
                      <a16:colId xmlns:a16="http://schemas.microsoft.com/office/drawing/2014/main" val="2929823610"/>
                    </a:ext>
                  </a:extLst>
                </a:gridCol>
              </a:tblGrid>
              <a:tr h="490504">
                <a:tc>
                  <a:txBody>
                    <a:bodyPr/>
                    <a:lstStyle/>
                    <a:p>
                      <a:pPr algn="l" rtl="0" fontAlgn="base"/>
                      <a:r>
                        <a:rPr lang="en-GB" sz="1800" b="0" i="0" u="none" strike="noStrike">
                          <a:solidFill>
                            <a:srgbClr val="000000"/>
                          </a:solidFill>
                          <a:effectLst/>
                          <a:latin typeface="Arial"/>
                        </a:rPr>
                        <a:t>Watch an Authors Live in class</a:t>
                      </a:r>
                      <a:endParaRPr lang="en-US" sz="1800"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490504">
                <a:tc>
                  <a:txBody>
                    <a:bodyPr/>
                    <a:lstStyle/>
                    <a:p>
                      <a:pPr algn="l" rtl="0" fontAlgn="base"/>
                      <a:r>
                        <a:rPr lang="en-GB" sz="1800" b="0" i="0">
                          <a:solidFill>
                            <a:srgbClr val="000000"/>
                          </a:solidFill>
                          <a:effectLst/>
                          <a:latin typeface="Arial" panose="020B0604020202020204" pitchFamily="34" charset="0"/>
                        </a:rPr>
                        <a:t>Arrange an author visit or residency</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490504">
                <a:tc>
                  <a:txBody>
                    <a:bodyPr/>
                    <a:lstStyle/>
                    <a:p>
                      <a:r>
                        <a:rPr lang="en-GB" sz="1800" b="0" i="0" u="none" strike="noStrike">
                          <a:solidFill>
                            <a:srgbClr val="000000"/>
                          </a:solidFill>
                          <a:effectLst/>
                          <a:latin typeface="Arial"/>
                        </a:rPr>
                        <a:t>Arrange online book chat with book creators</a:t>
                      </a:r>
                      <a:endParaRPr lang="en-GB">
                        <a:latin typeface="Arial"/>
                      </a:endParaRPr>
                    </a:p>
                  </a:txBody>
                  <a:tcPr/>
                </a:tc>
                <a:tc>
                  <a:txBody>
                    <a:bodyPr/>
                    <a:lstStyle/>
                    <a:p>
                      <a:endParaRPr lang="en-GB"/>
                    </a:p>
                  </a:txBody>
                  <a:tcPr/>
                </a:tc>
                <a:extLst>
                  <a:ext uri="{0D108BD9-81ED-4DB2-BD59-A6C34878D82A}">
                    <a16:rowId xmlns:a16="http://schemas.microsoft.com/office/drawing/2014/main" val="3899931490"/>
                  </a:ext>
                </a:extLst>
              </a:tr>
              <a:tr h="490504">
                <a:tc>
                  <a:txBody>
                    <a:bodyPr/>
                    <a:lstStyle/>
                    <a:p>
                      <a:r>
                        <a:rPr lang="en-GB" sz="1800" b="0" i="0" u="none" strike="noStrike">
                          <a:solidFill>
                            <a:srgbClr val="000000"/>
                          </a:solidFill>
                          <a:effectLst/>
                          <a:latin typeface="Arial"/>
                        </a:rPr>
                        <a:t>Arrange to take part in online book festivals or events</a:t>
                      </a:r>
                    </a:p>
                  </a:txBody>
                  <a:tcPr/>
                </a:tc>
                <a:tc>
                  <a:txBody>
                    <a:bodyPr/>
                    <a:lstStyle/>
                    <a:p>
                      <a:endParaRPr lang="en-GB"/>
                    </a:p>
                  </a:txBody>
                  <a:tcPr/>
                </a:tc>
                <a:extLst>
                  <a:ext uri="{0D108BD9-81ED-4DB2-BD59-A6C34878D82A}">
                    <a16:rowId xmlns:a16="http://schemas.microsoft.com/office/drawing/2014/main" val="3419847984"/>
                  </a:ext>
                </a:extLst>
              </a:tr>
              <a:tr h="501167">
                <a:tc>
                  <a:txBody>
                    <a:bodyPr/>
                    <a:lstStyle/>
                    <a:p>
                      <a:r>
                        <a:rPr lang="en-GB" sz="1800" b="0" i="0" u="none" strike="noStrike">
                          <a:solidFill>
                            <a:srgbClr val="000000"/>
                          </a:solidFill>
                          <a:effectLst/>
                          <a:latin typeface="Arial"/>
                        </a:rPr>
                        <a:t>Apply to take part in the Scottish Friendly Children’s Book Tour (in school or online)</a:t>
                      </a:r>
                    </a:p>
                  </a:txBody>
                  <a:tcPr/>
                </a:tc>
                <a:tc>
                  <a:txBody>
                    <a:bodyPr/>
                    <a:lstStyle/>
                    <a:p>
                      <a:endParaRPr lang="en-GB"/>
                    </a:p>
                  </a:txBody>
                  <a:tcPr/>
                </a:tc>
                <a:extLst>
                  <a:ext uri="{0D108BD9-81ED-4DB2-BD59-A6C34878D82A}">
                    <a16:rowId xmlns:a16="http://schemas.microsoft.com/office/drawing/2014/main" val="1406746383"/>
                  </a:ext>
                </a:extLst>
              </a:tr>
            </a:tbl>
          </a:graphicData>
        </a:graphic>
      </p:graphicFrame>
      <p:pic>
        <p:nvPicPr>
          <p:cNvPr id="4" name="Content Placeholder 3" descr="Reading Schools logo "/>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674914" y="5592754"/>
            <a:ext cx="1966914" cy="718020"/>
          </a:xfrm>
        </p:spPr>
      </p:pic>
      <p:pic>
        <p:nvPicPr>
          <p:cNvPr id="5" name="Content Placeholder 4" descr="A cartoon of a person reading a book on a computer screen&#10;"/>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4803611" y="5029199"/>
            <a:ext cx="2249511" cy="1694252"/>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58360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Your school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2"/>
          </p:nvPr>
        </p:nvSpPr>
        <p:spPr>
          <a:xfrm>
            <a:off x="457200" y="1172588"/>
            <a:ext cx="8445624" cy="598487"/>
          </a:xfrm>
        </p:spPr>
        <p:txBody>
          <a:bodyPr vert="horz" lIns="91440" tIns="45720" rIns="91440" bIns="45720" anchor="t"/>
          <a:lstStyle/>
          <a:p>
            <a:pPr marL="0" indent="0">
              <a:buNone/>
            </a:pPr>
            <a:r>
              <a:rPr lang="en-GB" sz="1800">
                <a:latin typeface="Arial"/>
                <a:cs typeface="Arial"/>
              </a:rPr>
              <a:t>For your core award, you chose at least one of these activities for you and your classmates to do. Can you remember which? You should plan to carry on with these.</a:t>
            </a:r>
            <a:br>
              <a:rPr lang="en-GB" sz="1800">
                <a:latin typeface="Arial"/>
                <a:cs typeface="Arial"/>
              </a:rPr>
            </a:br>
            <a:r>
              <a:rPr lang="en-GB" sz="1800">
                <a:latin typeface="Arial"/>
                <a:cs typeface="Arial"/>
              </a:rPr>
              <a:t>If you are going straight to gold award, please select at least one to start doing. You can also add your own ideas.</a:t>
            </a:r>
          </a:p>
        </p:txBody>
      </p:sp>
      <p:graphicFrame>
        <p:nvGraphicFramePr>
          <p:cNvPr id="7" name="Table 7" descr="Table with two columns: column 1 lists activities that pupils can do to promote reading in their school environment;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1"/>
            <p:extLst>
              <p:ext uri="{D42A27DB-BD31-4B8C-83A1-F6EECF244321}">
                <p14:modId xmlns:p14="http://schemas.microsoft.com/office/powerpoint/2010/main" val="156325829"/>
              </p:ext>
            </p:extLst>
          </p:nvPr>
        </p:nvGraphicFramePr>
        <p:xfrm>
          <a:off x="673224" y="2718380"/>
          <a:ext cx="7571184" cy="2521986"/>
        </p:xfrm>
        <a:graphic>
          <a:graphicData uri="http://schemas.openxmlformats.org/drawingml/2006/table">
            <a:tbl>
              <a:tblPr firstRow="1" bandRow="1">
                <a:tableStyleId>{5940675A-B579-460E-94D1-54222C63F5DA}</a:tableStyleId>
              </a:tblPr>
              <a:tblGrid>
                <a:gridCol w="6584842">
                  <a:extLst>
                    <a:ext uri="{9D8B030D-6E8A-4147-A177-3AD203B41FA5}">
                      <a16:colId xmlns:a16="http://schemas.microsoft.com/office/drawing/2014/main" val="4236950303"/>
                    </a:ext>
                  </a:extLst>
                </a:gridCol>
                <a:gridCol w="986342">
                  <a:extLst>
                    <a:ext uri="{9D8B030D-6E8A-4147-A177-3AD203B41FA5}">
                      <a16:colId xmlns:a16="http://schemas.microsoft.com/office/drawing/2014/main" val="2929823610"/>
                    </a:ext>
                  </a:extLst>
                </a:gridCol>
              </a:tblGrid>
              <a:tr h="627302">
                <a:tc>
                  <a:txBody>
                    <a:bodyPr/>
                    <a:lstStyle/>
                    <a:p>
                      <a:pPr algn="l" rtl="0" fontAlgn="base"/>
                      <a:r>
                        <a:rPr lang="en-GB" sz="1800" b="0" i="0">
                          <a:solidFill>
                            <a:srgbClr val="000000"/>
                          </a:solidFill>
                          <a:effectLst/>
                          <a:latin typeface="Arial" panose="020B0604020202020204" pitchFamily="34" charset="0"/>
                        </a:rPr>
                        <a:t>Create relaxing reading areas around the school in corridors or library areas</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27302">
                <a:tc>
                  <a:txBody>
                    <a:bodyPr/>
                    <a:lstStyle/>
                    <a:p>
                      <a:pPr algn="l" rtl="0" fontAlgn="base"/>
                      <a:r>
                        <a:rPr lang="en-GB" sz="1800" b="0" i="0">
                          <a:solidFill>
                            <a:srgbClr val="000000"/>
                          </a:solidFill>
                          <a:effectLst/>
                          <a:latin typeface="Arial" panose="020B0604020202020204" pitchFamily="34" charset="0"/>
                        </a:rPr>
                        <a:t>Create classroom book corners or reading areas</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27302">
                <a:tc>
                  <a:txBody>
                    <a:bodyPr/>
                    <a:lstStyle/>
                    <a:p>
                      <a:r>
                        <a:rPr lang="en-GB" sz="1800" b="0" i="0" u="none" strike="noStrike">
                          <a:solidFill>
                            <a:srgbClr val="000000"/>
                          </a:solidFill>
                          <a:effectLst/>
                          <a:latin typeface="Arial" panose="020B0604020202020204" pitchFamily="34" charset="0"/>
                        </a:rPr>
                        <a:t>Di</a:t>
                      </a:r>
                      <a:r>
                        <a:rPr lang="en-US" sz="1800" b="0" i="0">
                          <a:solidFill>
                            <a:srgbClr val="000000"/>
                          </a:solidFill>
                          <a:effectLst/>
                          <a:latin typeface="Arial" panose="020B0604020202020204" pitchFamily="34" charset="0"/>
                        </a:rPr>
                        <a:t>splay new book suggestions</a:t>
                      </a:r>
                      <a:endParaRPr lang="en-GB"/>
                    </a:p>
                  </a:txBody>
                  <a:tcPr/>
                </a:tc>
                <a:tc>
                  <a:txBody>
                    <a:bodyPr/>
                    <a:lstStyle/>
                    <a:p>
                      <a:endParaRPr lang="en-GB"/>
                    </a:p>
                  </a:txBody>
                  <a:tcPr/>
                </a:tc>
                <a:extLst>
                  <a:ext uri="{0D108BD9-81ED-4DB2-BD59-A6C34878D82A}">
                    <a16:rowId xmlns:a16="http://schemas.microsoft.com/office/drawing/2014/main" val="3899931490"/>
                  </a:ext>
                </a:extLst>
              </a:tr>
              <a:tr h="627302">
                <a:tc>
                  <a:txBody>
                    <a:bodyPr/>
                    <a:lstStyle/>
                    <a:p>
                      <a:r>
                        <a:rPr lang="en-GB" sz="1800" b="0" i="0">
                          <a:solidFill>
                            <a:srgbClr val="000000"/>
                          </a:solidFill>
                          <a:effectLst/>
                          <a:latin typeface="Arial" panose="020B0604020202020204" pitchFamily="34" charset="0"/>
                        </a:rPr>
                        <a:t>Create book-themed displays about the power of reading</a:t>
                      </a:r>
                      <a:endParaRPr lang="en-GB"/>
                    </a:p>
                  </a:txBody>
                  <a:tcPr/>
                </a:tc>
                <a:tc>
                  <a:txBody>
                    <a:bodyPr/>
                    <a:lstStyle/>
                    <a:p>
                      <a:endParaRPr lang="en-GB"/>
                    </a:p>
                  </a:txBody>
                  <a:tcPr/>
                </a:tc>
                <a:extLst>
                  <a:ext uri="{0D108BD9-81ED-4DB2-BD59-A6C34878D82A}">
                    <a16:rowId xmlns:a16="http://schemas.microsoft.com/office/drawing/2014/main" val="3419847984"/>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786408" y="5593803"/>
            <a:ext cx="1965901" cy="720000"/>
          </a:xfrm>
        </p:spPr>
      </p:pic>
      <p:pic>
        <p:nvPicPr>
          <p:cNvPr id="6" name="Content Placeholder 5" descr="A illustrated group of books in a line "/>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508310" y="4702513"/>
            <a:ext cx="3764089" cy="1831797"/>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7930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Your school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2"/>
          </p:nvPr>
        </p:nvSpPr>
        <p:spPr>
          <a:xfrm>
            <a:off x="241540" y="1014437"/>
            <a:ext cx="8445624" cy="598487"/>
          </a:xfrm>
        </p:spPr>
        <p:txBody>
          <a:bodyPr vert="horz" lIns="91440" tIns="45720" rIns="91440" bIns="45720" anchor="t"/>
          <a:lstStyle/>
          <a:p>
            <a:pPr marL="0" indent="0">
              <a:buNone/>
            </a:pPr>
            <a:r>
              <a:rPr lang="en-GB" sz="1800">
                <a:latin typeface="Arial"/>
                <a:cs typeface="Arial"/>
              </a:rPr>
              <a:t>For your silver award, you chose at least one of these activities for you and your classmates to do. Can you remember which? You should plan to carry on with these.</a:t>
            </a:r>
            <a:br>
              <a:rPr lang="en-GB" sz="1800">
                <a:latin typeface="Arial"/>
                <a:cs typeface="Arial"/>
              </a:rPr>
            </a:br>
            <a:r>
              <a:rPr lang="en-GB" sz="1800">
                <a:latin typeface="Arial"/>
                <a:cs typeface="Arial"/>
              </a:rPr>
              <a:t>If you are going straight to gold award, please select at least one to start doing. You can also add your own ideas.</a:t>
            </a:r>
            <a:endParaRPr lang="en-US"/>
          </a:p>
          <a:p>
            <a:pPr marL="0" indent="0">
              <a:buNone/>
            </a:pPr>
            <a:endParaRPr lang="en-GB" sz="1800"/>
          </a:p>
        </p:txBody>
      </p:sp>
      <p:graphicFrame>
        <p:nvGraphicFramePr>
          <p:cNvPr id="7" name="Table 7" descr="Table with two columns: column 1 lists activities that pupils can do to promote reading in their school environment;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1"/>
            <p:extLst>
              <p:ext uri="{D42A27DB-BD31-4B8C-83A1-F6EECF244321}">
                <p14:modId xmlns:p14="http://schemas.microsoft.com/office/powerpoint/2010/main" val="2743715422"/>
              </p:ext>
            </p:extLst>
          </p:nvPr>
        </p:nvGraphicFramePr>
        <p:xfrm>
          <a:off x="542597" y="2533455"/>
          <a:ext cx="7571184" cy="2933516"/>
        </p:xfrm>
        <a:graphic>
          <a:graphicData uri="http://schemas.openxmlformats.org/drawingml/2006/table">
            <a:tbl>
              <a:tblPr firstRow="1" bandRow="1">
                <a:tableStyleId>{5940675A-B579-460E-94D1-54222C63F5DA}</a:tableStyleId>
              </a:tblPr>
              <a:tblGrid>
                <a:gridCol w="6584842">
                  <a:extLst>
                    <a:ext uri="{9D8B030D-6E8A-4147-A177-3AD203B41FA5}">
                      <a16:colId xmlns:a16="http://schemas.microsoft.com/office/drawing/2014/main" val="4236950303"/>
                    </a:ext>
                  </a:extLst>
                </a:gridCol>
                <a:gridCol w="986342">
                  <a:extLst>
                    <a:ext uri="{9D8B030D-6E8A-4147-A177-3AD203B41FA5}">
                      <a16:colId xmlns:a16="http://schemas.microsoft.com/office/drawing/2014/main" val="2929823610"/>
                    </a:ext>
                  </a:extLst>
                </a:gridCol>
              </a:tblGrid>
              <a:tr h="573359">
                <a:tc>
                  <a:txBody>
                    <a:bodyPr/>
                    <a:lstStyle/>
                    <a:p>
                      <a:pPr algn="l" rtl="0" fontAlgn="base"/>
                      <a:r>
                        <a:rPr lang="en-GB" sz="1800" b="0" i="0">
                          <a:solidFill>
                            <a:srgbClr val="000000"/>
                          </a:solidFill>
                          <a:effectLst/>
                          <a:latin typeface="Arial" panose="020B0604020202020204" pitchFamily="34" charset="0"/>
                        </a:rPr>
                        <a:t>Hold outdoor reading sessions</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573359">
                <a:tc>
                  <a:txBody>
                    <a:bodyPr/>
                    <a:lstStyle/>
                    <a:p>
                      <a:pPr algn="l" rtl="0" fontAlgn="base"/>
                      <a:r>
                        <a:rPr lang="en-GB" sz="1800" b="0" i="0">
                          <a:solidFill>
                            <a:srgbClr val="000000"/>
                          </a:solidFill>
                          <a:effectLst/>
                          <a:latin typeface="Arial"/>
                        </a:rPr>
                        <a:t>Create a playground library</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619852330"/>
                  </a:ext>
                </a:extLst>
              </a:tr>
              <a:tr h="573359">
                <a:tc>
                  <a:txBody>
                    <a:bodyPr/>
                    <a:lstStyle/>
                    <a:p>
                      <a:r>
                        <a:rPr lang="en-GB" sz="1800" b="0" i="0" u="none" strike="noStrike">
                          <a:solidFill>
                            <a:srgbClr val="000000"/>
                          </a:solidFill>
                          <a:effectLst/>
                          <a:latin typeface="Arial" panose="020B0604020202020204" pitchFamily="34" charset="0"/>
                        </a:rPr>
                        <a:t>Provide outdoor reading spaces e g. reading benches/chairs.</a:t>
                      </a:r>
                      <a:endParaRPr lang="en-GB"/>
                    </a:p>
                  </a:txBody>
                  <a:tcPr/>
                </a:tc>
                <a:tc>
                  <a:txBody>
                    <a:bodyPr/>
                    <a:lstStyle/>
                    <a:p>
                      <a:endParaRPr lang="en-GB"/>
                    </a:p>
                  </a:txBody>
                  <a:tcPr/>
                </a:tc>
                <a:extLst>
                  <a:ext uri="{0D108BD9-81ED-4DB2-BD59-A6C34878D82A}">
                    <a16:rowId xmlns:a16="http://schemas.microsoft.com/office/drawing/2014/main" val="3899931490"/>
                  </a:ext>
                </a:extLst>
              </a:tr>
              <a:tr h="573359">
                <a:tc>
                  <a:txBody>
                    <a:bodyPr/>
                    <a:lstStyle/>
                    <a:p>
                      <a:r>
                        <a:rPr lang="en-GB" sz="1800" b="0" i="0">
                          <a:solidFill>
                            <a:srgbClr val="000000"/>
                          </a:solidFill>
                          <a:effectLst/>
                          <a:latin typeface="Arial" panose="020B0604020202020204" pitchFamily="34" charset="0"/>
                        </a:rPr>
                        <a:t>Include reading time at breakfast clubs or afterschool clubs</a:t>
                      </a:r>
                      <a:endParaRPr lang="en-GB"/>
                    </a:p>
                  </a:txBody>
                  <a:tcPr/>
                </a:tc>
                <a:tc>
                  <a:txBody>
                    <a:bodyPr/>
                    <a:lstStyle/>
                    <a:p>
                      <a:endParaRPr lang="en-GB"/>
                    </a:p>
                  </a:txBody>
                  <a:tcPr/>
                </a:tc>
                <a:extLst>
                  <a:ext uri="{0D108BD9-81ED-4DB2-BD59-A6C34878D82A}">
                    <a16:rowId xmlns:a16="http://schemas.microsoft.com/office/drawing/2014/main" val="3419847984"/>
                  </a:ext>
                </a:extLst>
              </a:tr>
              <a:tr h="573359">
                <a:tc>
                  <a:txBody>
                    <a:bodyPr/>
                    <a:lstStyle/>
                    <a:p>
                      <a:r>
                        <a:rPr lang="en-GB" b="0" i="0">
                          <a:solidFill>
                            <a:srgbClr val="000000"/>
                          </a:solidFill>
                          <a:effectLst/>
                          <a:latin typeface="Arial"/>
                        </a:rPr>
                        <a:t>Include reading in school events, e.g. Cultural celebrations like Christmas or Eid</a:t>
                      </a:r>
                      <a:endParaRPr lang="en-GB"/>
                    </a:p>
                  </a:txBody>
                  <a:tcPr/>
                </a:tc>
                <a:tc>
                  <a:txBody>
                    <a:bodyPr/>
                    <a:lstStyle/>
                    <a:p>
                      <a:endParaRPr lang="en-GB"/>
                    </a:p>
                  </a:txBody>
                  <a:tcPr/>
                </a:tc>
                <a:extLst>
                  <a:ext uri="{0D108BD9-81ED-4DB2-BD59-A6C34878D82A}">
                    <a16:rowId xmlns:a16="http://schemas.microsoft.com/office/drawing/2014/main" val="2264954007"/>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786408" y="5709752"/>
            <a:ext cx="1965901" cy="720000"/>
          </a:xfrm>
        </p:spPr>
      </p:pic>
      <p:pic>
        <p:nvPicPr>
          <p:cNvPr id="6" name="Content Placeholder 5" descr="A graphic of a person reading a book to children"/>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4464063" y="4941076"/>
            <a:ext cx="2935112" cy="1715919"/>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0443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vert="horz" lIns="91440" tIns="45720" rIns="91440" bIns="45720" anchor="t" anchorCtr="0"/>
          <a:lstStyle/>
          <a:p>
            <a:pPr algn="l"/>
            <a:r>
              <a:rPr lang="en-GB" sz="4000" b="1" i="0">
                <a:solidFill>
                  <a:srgbClr val="000000"/>
                </a:solidFill>
                <a:effectLst/>
                <a:latin typeface="Arial"/>
                <a:cs typeface="Arial"/>
              </a:rPr>
              <a:t>Your school (</a:t>
            </a:r>
            <a:r>
              <a:rPr lang="en-GB" sz="4000" b="1">
                <a:solidFill>
                  <a:srgbClr val="000000"/>
                </a:solidFill>
                <a:latin typeface="Arial"/>
                <a:cs typeface="Arial"/>
              </a:rPr>
              <a:t>Gold activity</a:t>
            </a:r>
            <a:r>
              <a:rPr lang="en-GB" sz="4000" b="1" i="0">
                <a:solidFill>
                  <a:srgbClr val="000000"/>
                </a:solidFill>
                <a:effectLst/>
                <a:latin typeface="Arial"/>
                <a:cs typeface="Arial"/>
              </a:rPr>
              <a:t>)</a:t>
            </a:r>
            <a:endParaRPr lang="en-US" sz="40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2"/>
          </p:nvPr>
        </p:nvSpPr>
        <p:spPr>
          <a:xfrm>
            <a:off x="342181" y="1118394"/>
            <a:ext cx="8344619" cy="598487"/>
          </a:xfrm>
        </p:spPr>
        <p:txBody>
          <a:bodyPr vert="horz" lIns="91440" tIns="45720" rIns="91440" bIns="45720" anchor="t"/>
          <a:lstStyle/>
          <a:p>
            <a:pPr>
              <a:buNone/>
            </a:pPr>
            <a:r>
              <a:rPr lang="en-GB" sz="1800">
                <a:latin typeface="Arial"/>
                <a:cs typeface="Arial"/>
              </a:rPr>
              <a:t>Choose and tick one of these one of these activities to complete or use your own </a:t>
            </a:r>
          </a:p>
          <a:p>
            <a:pPr>
              <a:buNone/>
            </a:pPr>
            <a:r>
              <a:rPr lang="en-GB" sz="1800">
                <a:latin typeface="Arial"/>
                <a:cs typeface="Arial"/>
              </a:rPr>
              <a:t>ideas.</a:t>
            </a:r>
            <a:endParaRPr lang="en-US"/>
          </a:p>
        </p:txBody>
      </p:sp>
      <p:graphicFrame>
        <p:nvGraphicFramePr>
          <p:cNvPr id="7" name="Table 7" descr="Table with two columns: column 1 lists activities that pupils can do to promote reading in their local community;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1"/>
            <p:extLst>
              <p:ext uri="{D42A27DB-BD31-4B8C-83A1-F6EECF244321}">
                <p14:modId xmlns:p14="http://schemas.microsoft.com/office/powerpoint/2010/main" val="2662080882"/>
              </p:ext>
            </p:extLst>
          </p:nvPr>
        </p:nvGraphicFramePr>
        <p:xfrm>
          <a:off x="457200" y="2145387"/>
          <a:ext cx="7614096" cy="2408128"/>
        </p:xfrm>
        <a:graphic>
          <a:graphicData uri="http://schemas.openxmlformats.org/drawingml/2006/table">
            <a:tbl>
              <a:tblPr firstRow="1" bandRow="1">
                <a:tableStyleId>{5940675A-B579-460E-94D1-54222C63F5DA}</a:tableStyleId>
              </a:tblPr>
              <a:tblGrid>
                <a:gridCol w="6627755">
                  <a:extLst>
                    <a:ext uri="{9D8B030D-6E8A-4147-A177-3AD203B41FA5}">
                      <a16:colId xmlns:a16="http://schemas.microsoft.com/office/drawing/2014/main" val="4236950303"/>
                    </a:ext>
                  </a:extLst>
                </a:gridCol>
                <a:gridCol w="986341">
                  <a:extLst>
                    <a:ext uri="{9D8B030D-6E8A-4147-A177-3AD203B41FA5}">
                      <a16:colId xmlns:a16="http://schemas.microsoft.com/office/drawing/2014/main" val="2929823610"/>
                    </a:ext>
                  </a:extLst>
                </a:gridCol>
              </a:tblGrid>
              <a:tr h="602032">
                <a:tc>
                  <a:txBody>
                    <a:bodyPr/>
                    <a:lstStyle/>
                    <a:p>
                      <a:pPr lvl="0" algn="l">
                        <a:buNone/>
                      </a:pPr>
                      <a:r>
                        <a:rPr lang="en-GB" sz="1800" b="0" i="0" u="none" strike="noStrike" noProof="0">
                          <a:solidFill>
                            <a:srgbClr val="000000"/>
                          </a:solidFill>
                          <a:effectLst/>
                          <a:latin typeface="Arial"/>
                        </a:rPr>
                        <a:t>Create displays to celebrate reading in community spaces</a:t>
                      </a:r>
                      <a:endParaRPr lang="en-US"/>
                    </a:p>
                  </a:txBody>
                  <a:tcPr/>
                </a:tc>
                <a:tc>
                  <a:txBody>
                    <a:bodyPr/>
                    <a:lstStyle/>
                    <a:p>
                      <a:endParaRPr lang="en-GB"/>
                    </a:p>
                  </a:txBody>
                  <a:tcPr/>
                </a:tc>
                <a:extLst>
                  <a:ext uri="{0D108BD9-81ED-4DB2-BD59-A6C34878D82A}">
                    <a16:rowId xmlns:a16="http://schemas.microsoft.com/office/drawing/2014/main" val="2317608751"/>
                  </a:ext>
                </a:extLst>
              </a:tr>
              <a:tr h="602032">
                <a:tc>
                  <a:txBody>
                    <a:bodyPr/>
                    <a:lstStyle/>
                    <a:p>
                      <a:pPr lvl="0" algn="l">
                        <a:buNone/>
                      </a:pPr>
                      <a:r>
                        <a:rPr lang="en-GB" sz="1800" b="0" i="0" u="none" strike="noStrike" noProof="0">
                          <a:solidFill>
                            <a:srgbClr val="000000"/>
                          </a:solidFill>
                          <a:effectLst/>
                          <a:latin typeface="Arial"/>
                        </a:rPr>
                        <a:t>Start a Book Fairy Trail project</a:t>
                      </a:r>
                      <a:endParaRPr lang="en-US"/>
                    </a:p>
                  </a:txBody>
                  <a:tcPr/>
                </a:tc>
                <a:tc>
                  <a:txBody>
                    <a:bodyPr/>
                    <a:lstStyle/>
                    <a:p>
                      <a:endParaRPr lang="en-GB"/>
                    </a:p>
                  </a:txBody>
                  <a:tcPr/>
                </a:tc>
                <a:extLst>
                  <a:ext uri="{0D108BD9-81ED-4DB2-BD59-A6C34878D82A}">
                    <a16:rowId xmlns:a16="http://schemas.microsoft.com/office/drawing/2014/main" val="619852330"/>
                  </a:ext>
                </a:extLst>
              </a:tr>
              <a:tr h="602032">
                <a:tc>
                  <a:txBody>
                    <a:bodyPr/>
                    <a:lstStyle/>
                    <a:p>
                      <a:pPr lvl="0">
                        <a:buNone/>
                      </a:pPr>
                      <a:r>
                        <a:rPr lang="en-GB" sz="1800" b="0" i="0" u="none" strike="noStrike" noProof="0">
                          <a:solidFill>
                            <a:srgbClr val="000000"/>
                          </a:solidFill>
                          <a:effectLst/>
                          <a:latin typeface="Arial"/>
                        </a:rPr>
                        <a:t>Create a book trail in your city, village or town</a:t>
                      </a:r>
                      <a:endParaRPr lang="en-US"/>
                    </a:p>
                  </a:txBody>
                  <a:tcPr/>
                </a:tc>
                <a:tc>
                  <a:txBody>
                    <a:bodyPr/>
                    <a:lstStyle/>
                    <a:p>
                      <a:endParaRPr lang="en-GB"/>
                    </a:p>
                  </a:txBody>
                  <a:tcPr/>
                </a:tc>
                <a:extLst>
                  <a:ext uri="{0D108BD9-81ED-4DB2-BD59-A6C34878D82A}">
                    <a16:rowId xmlns:a16="http://schemas.microsoft.com/office/drawing/2014/main" val="3899931490"/>
                  </a:ext>
                </a:extLst>
              </a:tr>
              <a:tr h="602032">
                <a:tc>
                  <a:txBody>
                    <a:bodyPr/>
                    <a:lstStyle/>
                    <a:p>
                      <a:r>
                        <a:rPr lang="en-GB" sz="1800" b="0" i="0" u="none" strike="noStrike" noProof="0">
                          <a:solidFill>
                            <a:srgbClr val="000000"/>
                          </a:solidFill>
                          <a:effectLst/>
                          <a:latin typeface="Arial"/>
                        </a:rPr>
                        <a:t>Create a community reading area, e.g. bench or garden</a:t>
                      </a:r>
                      <a:endParaRPr lang="en-GB"/>
                    </a:p>
                  </a:txBody>
                  <a:tcPr/>
                </a:tc>
                <a:tc>
                  <a:txBody>
                    <a:bodyPr/>
                    <a:lstStyle/>
                    <a:p>
                      <a:endParaRPr lang="en-GB"/>
                    </a:p>
                  </a:txBody>
                  <a:tcPr/>
                </a:tc>
                <a:extLst>
                  <a:ext uri="{0D108BD9-81ED-4DB2-BD59-A6C34878D82A}">
                    <a16:rowId xmlns:a16="http://schemas.microsoft.com/office/drawing/2014/main" val="3419847984"/>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786408" y="5709752"/>
            <a:ext cx="1965901" cy="720000"/>
          </a:xfrm>
        </p:spPr>
      </p:pic>
      <p:pic>
        <p:nvPicPr>
          <p:cNvPr id="6" name="Content Placeholder 5" descr="Illustration of a person reading a book to children&#10;"/>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950238" y="4647462"/>
            <a:ext cx="3448937" cy="2009533"/>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77911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6436" y="282576"/>
            <a:ext cx="9011344" cy="1143000"/>
          </a:xfrm>
        </p:spPr>
        <p:txBody>
          <a:bodyPr vert="horz" lIns="91440" tIns="45720" rIns="91440" bIns="45720" anchor="t" anchorCtr="0"/>
          <a:lstStyle/>
          <a:p>
            <a:pPr algn="l"/>
            <a:r>
              <a:rPr lang="en-GB" sz="4000" b="1" i="0">
                <a:solidFill>
                  <a:srgbClr val="000000"/>
                </a:solidFill>
                <a:effectLst/>
                <a:latin typeface="Arial"/>
                <a:cs typeface="Arial"/>
              </a:rPr>
              <a:t>A good book (Core </a:t>
            </a:r>
            <a:r>
              <a:rPr lang="en-GB" sz="4000" b="1">
                <a:solidFill>
                  <a:srgbClr val="000000"/>
                </a:solidFill>
                <a:latin typeface="Arial"/>
                <a:cs typeface="Arial"/>
              </a:rPr>
              <a:t>/ Silver </a:t>
            </a:r>
            <a:r>
              <a:rPr lang="en-GB" sz="4000" b="1" i="0">
                <a:solidFill>
                  <a:srgbClr val="000000"/>
                </a:solidFill>
                <a:effectLst/>
                <a:latin typeface="Arial"/>
                <a:cs typeface="Arial"/>
              </a:rPr>
              <a:t>activity)</a:t>
            </a:r>
            <a:endParaRPr lang="en-US" sz="40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124744"/>
            <a:ext cx="8229599" cy="4471552"/>
          </a:xfrm>
        </p:spPr>
        <p:txBody>
          <a:bodyPr vert="horz" lIns="91440" tIns="45720" rIns="91440" bIns="45720" anchor="t"/>
          <a:lstStyle/>
          <a:p>
            <a:pPr marL="0" indent="0">
              <a:buNone/>
            </a:pPr>
            <a:r>
              <a:rPr lang="en-GB" sz="1800">
                <a:latin typeface="Arial"/>
                <a:cs typeface="Arial"/>
              </a:rPr>
              <a:t>For your core award, you made plans for all four of these activities. Can you remember what you did? If you are going straight to gold award you need to make plans for all of them now. You can also add your own ideas.</a:t>
            </a:r>
          </a:p>
          <a:p>
            <a:pPr marL="0" indent="0">
              <a:buNone/>
            </a:pPr>
            <a:endParaRPr lang="en-GB" sz="1800"/>
          </a:p>
          <a:p>
            <a:r>
              <a:rPr lang="en-GB" sz="1800">
                <a:solidFill>
                  <a:srgbClr val="000000"/>
                </a:solidFill>
                <a:latin typeface="Arial"/>
                <a:cs typeface="Arial"/>
              </a:rPr>
              <a:t>Talk to</a:t>
            </a:r>
            <a:r>
              <a:rPr lang="en-GB" sz="1800" b="0" i="0">
                <a:solidFill>
                  <a:srgbClr val="000000"/>
                </a:solidFill>
                <a:effectLst/>
                <a:latin typeface="Arial"/>
                <a:cs typeface="Arial"/>
              </a:rPr>
              <a:t> your local or school library</a:t>
            </a:r>
            <a:r>
              <a:rPr lang="en-GB" sz="1800">
                <a:solidFill>
                  <a:srgbClr val="000000"/>
                </a:solidFill>
                <a:latin typeface="Arial"/>
                <a:cs typeface="Arial"/>
              </a:rPr>
              <a:t> to see what you could do together</a:t>
            </a:r>
            <a:endParaRPr lang="en-GB" sz="1800" b="0" i="0">
              <a:solidFill>
                <a:srgbClr val="000000"/>
              </a:solidFill>
              <a:effectLst/>
              <a:latin typeface="Arial"/>
              <a:cs typeface="Arial"/>
            </a:endParaRPr>
          </a:p>
          <a:p>
            <a:r>
              <a:rPr lang="en-GB" sz="1800" b="0" i="0">
                <a:solidFill>
                  <a:srgbClr val="000000"/>
                </a:solidFill>
                <a:effectLst/>
                <a:latin typeface="Arial"/>
                <a:cs typeface="Arial"/>
              </a:rPr>
              <a:t>Help choose </a:t>
            </a:r>
            <a:r>
              <a:rPr lang="en-GB" sz="1800">
                <a:solidFill>
                  <a:srgbClr val="000000"/>
                </a:solidFill>
                <a:latin typeface="Arial"/>
                <a:cs typeface="Arial"/>
              </a:rPr>
              <a:t>the books </a:t>
            </a:r>
            <a:r>
              <a:rPr lang="en-GB" sz="1800" b="0" i="0">
                <a:solidFill>
                  <a:srgbClr val="000000"/>
                </a:solidFill>
                <a:effectLst/>
                <a:latin typeface="Arial"/>
                <a:cs typeface="Arial"/>
              </a:rPr>
              <a:t>for your school</a:t>
            </a:r>
            <a:endParaRPr lang="en-GB" sz="1800">
              <a:solidFill>
                <a:srgbClr val="000000"/>
              </a:solidFill>
              <a:latin typeface="Arial"/>
              <a:cs typeface="Arial"/>
            </a:endParaRPr>
          </a:p>
          <a:p>
            <a:r>
              <a:rPr lang="en-GB" sz="1800" b="0" i="0">
                <a:solidFill>
                  <a:srgbClr val="000000"/>
                </a:solidFill>
                <a:effectLst/>
                <a:latin typeface="Arial"/>
                <a:cs typeface="Arial"/>
              </a:rPr>
              <a:t>Change the books regularly in the </a:t>
            </a:r>
            <a:r>
              <a:rPr lang="en-GB" sz="1800">
                <a:solidFill>
                  <a:srgbClr val="000000"/>
                </a:solidFill>
                <a:latin typeface="Arial"/>
                <a:cs typeface="Arial"/>
              </a:rPr>
              <a:t>class and school</a:t>
            </a:r>
            <a:r>
              <a:rPr lang="en-GB" sz="1800" b="0" i="0">
                <a:solidFill>
                  <a:srgbClr val="000000"/>
                </a:solidFill>
                <a:effectLst/>
                <a:latin typeface="Arial"/>
                <a:cs typeface="Arial"/>
              </a:rPr>
              <a:t> libraries</a:t>
            </a:r>
          </a:p>
          <a:p>
            <a:r>
              <a:rPr lang="en-GB" sz="1800" b="0" i="0">
                <a:solidFill>
                  <a:srgbClr val="000000"/>
                </a:solidFill>
                <a:effectLst/>
                <a:latin typeface="Arial"/>
                <a:cs typeface="Arial"/>
              </a:rPr>
              <a:t>Encourage each other to try different types of books</a:t>
            </a:r>
          </a:p>
          <a:p>
            <a:pPr marL="0" indent="0">
              <a:buNone/>
            </a:pPr>
            <a:endParaRPr lang="en-GB" sz="1800">
              <a:latin typeface="Arial"/>
              <a:cs typeface="Arial"/>
            </a:endParaRPr>
          </a:p>
          <a:p>
            <a:pPr marL="0" indent="0">
              <a:buNone/>
            </a:pPr>
            <a:r>
              <a:rPr lang="en-GB" sz="1800">
                <a:latin typeface="Arial"/>
                <a:cs typeface="Arial"/>
              </a:rPr>
              <a:t>For Silver you need to also make sure all pupils are given the chance to join the local library.</a:t>
            </a:r>
            <a:endParaRPr lang="en-GB">
              <a:latin typeface="Arial"/>
              <a:cs typeface="Arial"/>
            </a:endParaRPr>
          </a:p>
          <a:p>
            <a:endParaRPr lang="en-GB" sz="1800"/>
          </a:p>
          <a:p>
            <a:endParaRPr lang="en-GB" sz="1800"/>
          </a:p>
          <a:p>
            <a:pPr marL="0" indent="0">
              <a:buNone/>
            </a:pPr>
            <a:endParaRPr lang="en-GB" sz="1800">
              <a:latin typeface="Arial"/>
              <a:cs typeface="Arial"/>
            </a:endParaRPr>
          </a:p>
          <a:p>
            <a:pPr marL="0" indent="0">
              <a:buNone/>
            </a:pPr>
            <a:endParaRPr lang="en-GB" sz="1800">
              <a:latin typeface="Arial"/>
              <a:cs typeface="Arial"/>
            </a:endParaRPr>
          </a:p>
        </p:txBody>
      </p:sp>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64407" y="5738110"/>
            <a:ext cx="1965899" cy="720000"/>
          </a:xfrm>
        </p:spPr>
      </p:pic>
      <p:pic>
        <p:nvPicPr>
          <p:cNvPr id="6" name="Content Placeholder 5" descr="A person and person sitting in a library"/>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4248307" y="4477562"/>
            <a:ext cx="2395089" cy="205674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45810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vert="horz" lIns="91440" tIns="45720" rIns="91440" bIns="45720" anchor="t" anchorCtr="0"/>
          <a:lstStyle/>
          <a:p>
            <a:pPr algn="l"/>
            <a:r>
              <a:rPr lang="en-GB" sz="4000" b="1" i="0">
                <a:solidFill>
                  <a:srgbClr val="000000"/>
                </a:solidFill>
                <a:effectLst/>
                <a:latin typeface="Arial"/>
                <a:cs typeface="Arial"/>
              </a:rPr>
              <a:t>Everyone read </a:t>
            </a:r>
            <a:endParaRPr lang="en-US" sz="40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5551" y="1095766"/>
            <a:ext cx="8229599" cy="1233399"/>
          </a:xfrm>
        </p:spPr>
        <p:txBody>
          <a:bodyPr vert="horz" lIns="91440" tIns="45720" rIns="91440" bIns="45720" anchor="t"/>
          <a:lstStyle/>
          <a:p>
            <a:pPr marL="0" indent="0">
              <a:buNone/>
            </a:pPr>
            <a:r>
              <a:rPr lang="en-GB" sz="1800">
                <a:latin typeface="Arial"/>
                <a:cs typeface="Arial"/>
              </a:rPr>
              <a:t>For your core and silver awards, you chose at least one of these activities for you and your classmates to do. Can you remember which? You should plan to carry on with these. </a:t>
            </a:r>
            <a:br>
              <a:rPr lang="en-GB" sz="1800">
                <a:latin typeface="Arial"/>
                <a:cs typeface="Arial"/>
              </a:rPr>
            </a:br>
            <a:r>
              <a:rPr lang="en-GB" sz="1800">
                <a:latin typeface="Arial"/>
                <a:cs typeface="Arial"/>
              </a:rPr>
              <a:t>If you are going straight to gold award, please select at least one to start doing. You can also add your own ideas.</a:t>
            </a:r>
          </a:p>
        </p:txBody>
      </p:sp>
      <p:graphicFrame>
        <p:nvGraphicFramePr>
          <p:cNvPr id="7" name="Table 7" descr="Table with two columns: column 1 lists activities that pupils can do to promote reading with all their peer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3653067248"/>
              </p:ext>
            </p:extLst>
          </p:nvPr>
        </p:nvGraphicFramePr>
        <p:xfrm>
          <a:off x="567321" y="2674108"/>
          <a:ext cx="7344815" cy="1238142"/>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44782">
                <a:tc>
                  <a:txBody>
                    <a:bodyPr/>
                    <a:lstStyle/>
                    <a:p>
                      <a:pPr algn="l" rtl="0" fontAlgn="base"/>
                      <a:r>
                        <a:rPr lang="en-GB" sz="1800" b="0" i="0">
                          <a:solidFill>
                            <a:srgbClr val="000000"/>
                          </a:solidFill>
                          <a:effectLst/>
                          <a:latin typeface="Arial"/>
                        </a:rPr>
                        <a:t>Regular reading time in class and as part of home learning</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93360">
                <a:tc>
                  <a:txBody>
                    <a:bodyPr/>
                    <a:lstStyle/>
                    <a:p>
                      <a:pPr algn="l" rtl="0" fontAlgn="base"/>
                      <a:r>
                        <a:rPr lang="en-GB" sz="1800" b="0" i="0">
                          <a:solidFill>
                            <a:srgbClr val="000000"/>
                          </a:solidFill>
                          <a:effectLst/>
                          <a:latin typeface="Arial" panose="020B0604020202020204" pitchFamily="34" charset="0"/>
                        </a:rPr>
                        <a:t>Regular reading for whole school (e.g. DEAR – Drop Everything and Read)</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bl>
          </a:graphicData>
        </a:graphic>
      </p:graphicFrame>
      <p:sp>
        <p:nvSpPr>
          <p:cNvPr id="3" name="Content Placeholder 2">
            <a:extLst>
              <a:ext uri="{FF2B5EF4-FFF2-40B4-BE49-F238E27FC236}">
                <a16:creationId xmlns:a16="http://schemas.microsoft.com/office/drawing/2014/main" id="{5E743679-CA8F-682F-D255-294D39DF7203}"/>
              </a:ext>
            </a:extLst>
          </p:cNvPr>
          <p:cNvSpPr>
            <a:spLocks noGrp="1"/>
          </p:cNvSpPr>
          <p:nvPr>
            <p:ph sz="quarter" idx="10"/>
          </p:nvPr>
        </p:nvSpPr>
        <p:spPr>
          <a:xfrm>
            <a:off x="567771" y="4015341"/>
            <a:ext cx="8317196" cy="2332856"/>
          </a:xfrm>
        </p:spPr>
        <p:txBody>
          <a:bodyPr lIns="91440" tIns="45720" rIns="91440" bIns="45720" anchor="t"/>
          <a:lstStyle/>
          <a:p>
            <a:pPr marL="0" indent="0">
              <a:buNone/>
            </a:pPr>
            <a:r>
              <a:rPr lang="en-GB" sz="1800" b="0" i="0" u="none" strike="noStrike">
                <a:solidFill>
                  <a:srgbClr val="000000"/>
                </a:solidFill>
                <a:effectLst/>
                <a:latin typeface="Arial"/>
                <a:cs typeface="Arial"/>
              </a:rPr>
              <a:t>Your teachers will regularly read aloud in class and for silver </a:t>
            </a:r>
            <a:r>
              <a:rPr lang="en-GB" sz="1800">
                <a:solidFill>
                  <a:srgbClr val="000000"/>
                </a:solidFill>
                <a:latin typeface="Arial"/>
                <a:cs typeface="Arial"/>
              </a:rPr>
              <a:t>and gold accreditation</a:t>
            </a:r>
            <a:r>
              <a:rPr lang="en-GB" sz="1800" b="0" i="0" u="none" strike="noStrike">
                <a:solidFill>
                  <a:srgbClr val="000000"/>
                </a:solidFill>
                <a:effectLst/>
                <a:latin typeface="Arial"/>
                <a:cs typeface="Arial"/>
              </a:rPr>
              <a:t> you should also invite special guests to read. Maybe you could ask the local vet to read you a story about animals, or the P.E. teacher to read a story about football. Who will you invite?</a:t>
            </a:r>
            <a:endParaRPr lang="en-GB">
              <a:latin typeface="Arial"/>
              <a:cs typeface="Arial"/>
            </a:endParaRPr>
          </a:p>
        </p:txBody>
      </p:sp>
      <p:pic>
        <p:nvPicPr>
          <p:cNvPr id="5" name="Content Placeholder 4" descr="Reading Schools"/>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61976" y="5694567"/>
            <a:ext cx="1965899" cy="720000"/>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pic>
        <p:nvPicPr>
          <p:cNvPr id="25" name="Content Placeholder 24" descr="A cartoon of a child reading a book">
            <a:extLst>
              <a:ext uri="{FF2B5EF4-FFF2-40B4-BE49-F238E27FC236}">
                <a16:creationId xmlns:a16="http://schemas.microsoft.com/office/drawing/2014/main" id="{F9EE453A-8C18-187A-9628-6F7AE09B83D2}"/>
              </a:ext>
            </a:extLst>
          </p:cNvPr>
          <p:cNvPicPr>
            <a:picLocks noGrp="1" noChangeAspect="1"/>
          </p:cNvPicPr>
          <p:nvPr>
            <p:ph sz="quarter" idx="11"/>
          </p:nvPr>
        </p:nvPicPr>
        <p:blipFill>
          <a:blip r:embed="rId6" cstate="print">
            <a:extLst>
              <a:ext uri="{28A0092B-C50C-407E-A947-70E740481C1C}">
                <a14:useLocalDpi xmlns:a14="http://schemas.microsoft.com/office/drawing/2010/main" val="0"/>
              </a:ext>
            </a:extLst>
          </a:blip>
          <a:stretch>
            <a:fillRect/>
          </a:stretch>
        </p:blipFill>
        <p:spPr>
          <a:xfrm>
            <a:off x="3113315" y="5179419"/>
            <a:ext cx="3956248" cy="1260127"/>
          </a:xfrm>
        </p:spPr>
      </p:pic>
    </p:spTree>
    <p:extLst>
      <p:ext uri="{BB962C8B-B14F-4D97-AF65-F5344CB8AC3E}">
        <p14:creationId xmlns:p14="http://schemas.microsoft.com/office/powerpoint/2010/main" val="12939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Talk about books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204623"/>
            <a:ext cx="8229599" cy="2332856"/>
          </a:xfrm>
        </p:spPr>
        <p:txBody>
          <a:bodyPr vert="horz" lIns="91440" tIns="45720" rIns="91440" bIns="45720" anchor="t"/>
          <a:lstStyle/>
          <a:p>
            <a:pPr marL="0" indent="0">
              <a:buNone/>
            </a:pPr>
            <a:r>
              <a:rPr lang="en-GB" sz="1800">
                <a:latin typeface="Arial"/>
                <a:cs typeface="Arial"/>
              </a:rPr>
              <a:t>For your core award, you chose at least one of these activities for you and your classmates to do. Can you remember which? You should plan to carry on with these.</a:t>
            </a:r>
            <a:br>
              <a:rPr lang="en-GB" sz="1800">
                <a:latin typeface="Arial"/>
                <a:cs typeface="Arial"/>
              </a:rPr>
            </a:br>
            <a:r>
              <a:rPr lang="en-GB" sz="1800">
                <a:latin typeface="Arial"/>
                <a:cs typeface="Arial"/>
              </a:rPr>
              <a:t>If you are going straight to gold award, please select at least one to start doing. You can also add your own ideas.</a:t>
            </a:r>
          </a:p>
        </p:txBody>
      </p:sp>
      <p:graphicFrame>
        <p:nvGraphicFramePr>
          <p:cNvPr id="7" name="Table 7" descr="Table with two columns: column 1 lists activities that pupils can do to encourage conversations about book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3084768971"/>
              </p:ext>
            </p:extLst>
          </p:nvPr>
        </p:nvGraphicFramePr>
        <p:xfrm>
          <a:off x="545549" y="2879803"/>
          <a:ext cx="7344815" cy="2266527"/>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79114">
                <a:tc>
                  <a:txBody>
                    <a:bodyPr/>
                    <a:lstStyle/>
                    <a:p>
                      <a:pPr algn="l" rtl="0" fontAlgn="base"/>
                      <a:r>
                        <a:rPr lang="en-GB" sz="1800" b="0" i="0">
                          <a:solidFill>
                            <a:srgbClr val="000000"/>
                          </a:solidFill>
                          <a:effectLst/>
                          <a:latin typeface="Arial" panose="020B0604020202020204" pitchFamily="34" charset="0"/>
                        </a:rPr>
                        <a:t>Make time in class to talk to your teacher about books and ask for help finding new books</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542149">
                <a:tc>
                  <a:txBody>
                    <a:bodyPr/>
                    <a:lstStyle/>
                    <a:p>
                      <a:pPr algn="l" rtl="0" fontAlgn="base"/>
                      <a:r>
                        <a:rPr lang="en-GB" sz="1800" b="0" i="0">
                          <a:solidFill>
                            <a:srgbClr val="000000"/>
                          </a:solidFill>
                          <a:effectLst/>
                          <a:latin typeface="Arial" panose="020B0604020202020204" pitchFamily="34" charset="0"/>
                        </a:rPr>
                        <a:t>Make time in class to chat with each other about books</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542149">
                <a:tc>
                  <a:txBody>
                    <a:bodyPr/>
                    <a:lstStyle/>
                    <a:p>
                      <a:pPr algn="l" rtl="0" fontAlgn="base"/>
                      <a:r>
                        <a:rPr lang="en-GB" sz="1800" b="0" i="0">
                          <a:solidFill>
                            <a:srgbClr val="000000"/>
                          </a:solidFill>
                          <a:effectLst/>
                          <a:latin typeface="Arial" panose="020B0604020202020204" pitchFamily="34" charset="0"/>
                        </a:rPr>
                        <a:t>Try book speed dating</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3002804512"/>
                  </a:ext>
                </a:extLst>
              </a:tr>
              <a:tr h="542149">
                <a:tc>
                  <a:txBody>
                    <a:bodyPr/>
                    <a:lstStyle/>
                    <a:p>
                      <a:pPr algn="l" rtl="0" fontAlgn="base"/>
                      <a:r>
                        <a:rPr lang="en-GB" sz="1800" b="0" i="0">
                          <a:solidFill>
                            <a:srgbClr val="000000"/>
                          </a:solidFill>
                          <a:effectLst/>
                          <a:latin typeface="Arial"/>
                        </a:rPr>
                        <a:t>Try </a:t>
                      </a:r>
                      <a:r>
                        <a:rPr lang="en-GB" sz="1800" b="0" i="0" u="sng" strike="noStrike">
                          <a:solidFill>
                            <a:srgbClr val="C41C70"/>
                          </a:solidFill>
                          <a:effectLst/>
                          <a:latin typeface="Arial"/>
                          <a:hlinkClick r:id="rId4">
                            <a:extLst>
                              <a:ext uri="{A12FA001-AC4F-418D-AE19-62706E023703}">
                                <ahyp:hlinkClr xmlns:ahyp="http://schemas.microsoft.com/office/drawing/2018/hyperlinkcolor" val="tx"/>
                              </a:ext>
                            </a:extLst>
                          </a:hlinkClick>
                        </a:rPr>
                        <a:t>book jenga</a:t>
                      </a:r>
                      <a:endParaRPr lang="en-GB" b="0" i="0" err="1">
                        <a:solidFill>
                          <a:srgbClr val="000000"/>
                        </a:solidFill>
                        <a:effectLst/>
                        <a:latin typeface="Segoe UI"/>
                      </a:endParaRPr>
                    </a:p>
                  </a:txBody>
                  <a:tcPr/>
                </a:tc>
                <a:tc>
                  <a:txBody>
                    <a:bodyPr/>
                    <a:lstStyle/>
                    <a:p>
                      <a:endParaRPr lang="en-GB"/>
                    </a:p>
                  </a:txBody>
                  <a:tcPr/>
                </a:tc>
                <a:extLst>
                  <a:ext uri="{0D108BD9-81ED-4DB2-BD59-A6C34878D82A}">
                    <a16:rowId xmlns:a16="http://schemas.microsoft.com/office/drawing/2014/main" val="2411213044"/>
                  </a:ext>
                </a:extLst>
              </a:tr>
            </a:tbl>
          </a:graphicData>
        </a:graphic>
      </p:graphicFrame>
      <p:pic>
        <p:nvPicPr>
          <p:cNvPr id="4" name="Content Placeholder 3" descr="Reading Schools logo"/>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545549" y="5593803"/>
            <a:ext cx="1965899" cy="720000"/>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6127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Talk about books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204623"/>
            <a:ext cx="8229599" cy="712209"/>
          </a:xfrm>
        </p:spPr>
        <p:txBody>
          <a:bodyPr vert="horz" lIns="91440" tIns="45720" rIns="91440" bIns="45720" anchor="t"/>
          <a:lstStyle/>
          <a:p>
            <a:pPr marL="0" indent="0">
              <a:buNone/>
            </a:pPr>
            <a:r>
              <a:rPr lang="en-GB" sz="1800">
                <a:latin typeface="Arial"/>
                <a:cs typeface="Arial"/>
              </a:rPr>
              <a:t>For your silver award, you chose at least one of these activities for you and your classmates to do. Can you remember which? You should plan to carry on with these.</a:t>
            </a:r>
            <a:br>
              <a:rPr lang="en-GB" sz="1800">
                <a:latin typeface="Arial"/>
                <a:cs typeface="Arial"/>
              </a:rPr>
            </a:br>
            <a:r>
              <a:rPr lang="en-GB" sz="1800">
                <a:latin typeface="Arial"/>
                <a:cs typeface="Arial"/>
              </a:rPr>
              <a:t>If you are going straight to gold award, please select at least one to start doing. You can also add your own ideas.</a:t>
            </a:r>
            <a:endParaRPr lang="en-US">
              <a:latin typeface="Arial"/>
              <a:cs typeface="Arial"/>
            </a:endParaRPr>
          </a:p>
        </p:txBody>
      </p:sp>
      <p:graphicFrame>
        <p:nvGraphicFramePr>
          <p:cNvPr id="7" name="Table 7" descr="Table with two columns: column 1 lists activities that pupils can do to encourage conversations about book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3313265083"/>
              </p:ext>
            </p:extLst>
          </p:nvPr>
        </p:nvGraphicFramePr>
        <p:xfrm>
          <a:off x="631197" y="2716141"/>
          <a:ext cx="7344815" cy="2439301"/>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a:solidFill>
                            <a:srgbClr val="000000"/>
                          </a:solidFill>
                          <a:effectLst/>
                          <a:latin typeface="Arial"/>
                        </a:rPr>
                        <a:t>Set up a book club</a:t>
                      </a:r>
                      <a:endParaRPr lang="en-US"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a:solidFill>
                            <a:srgbClr val="000000"/>
                          </a:solidFill>
                          <a:effectLst/>
                          <a:latin typeface="Arial"/>
                        </a:rPr>
                        <a:t>Hold a regular reading café </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lvl="0" algn="l">
                        <a:lnSpc>
                          <a:spcPct val="100000"/>
                        </a:lnSpc>
                        <a:spcBef>
                          <a:spcPts val="0"/>
                        </a:spcBef>
                        <a:spcAft>
                          <a:spcPts val="0"/>
                        </a:spcAft>
                        <a:buNone/>
                      </a:pPr>
                      <a:r>
                        <a:rPr lang="en-GB" sz="1800" b="0" i="0" u="none" strike="noStrike" noProof="0">
                          <a:solidFill>
                            <a:srgbClr val="000000"/>
                          </a:solidFill>
                          <a:effectLst/>
                          <a:latin typeface="Arial"/>
                        </a:rPr>
                        <a:t>In a larger school, organise book clubs about particular topics (e.g. Non-fiction, non-English language, Sci-Fi). You could go online and work with another school</a:t>
                      </a:r>
                    </a:p>
                  </a:txBody>
                  <a:tcPr/>
                </a:tc>
                <a:tc>
                  <a:txBody>
                    <a:bodyPr/>
                    <a:lstStyle/>
                    <a:p>
                      <a:endParaRPr lang="en-GB"/>
                    </a:p>
                  </a:txBody>
                  <a:tcPr/>
                </a:tc>
                <a:extLst>
                  <a:ext uri="{0D108BD9-81ED-4DB2-BD59-A6C34878D82A}">
                    <a16:rowId xmlns:a16="http://schemas.microsoft.com/office/drawing/2014/main" val="3002804512"/>
                  </a:ext>
                </a:extLst>
              </a:tr>
            </a:tbl>
          </a:graphicData>
        </a:graphic>
      </p:graphicFrame>
      <p:pic>
        <p:nvPicPr>
          <p:cNvPr id="5" name="Content Placeholder 4" descr="Reading Schools logo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861235" y="5733296"/>
            <a:ext cx="1965899" cy="720000"/>
          </a:xfrm>
        </p:spPr>
      </p:pic>
      <p:pic>
        <p:nvPicPr>
          <p:cNvPr id="4" name="Content Placeholder 3" descr="A person in a wheelchair and sitting on the floor"/>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271684" y="4443274"/>
            <a:ext cx="3956050" cy="2169694"/>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8785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195808"/>
            <a:ext cx="8203475" cy="1143000"/>
          </a:xfrm>
        </p:spPr>
        <p:txBody>
          <a:bodyPr vert="horz" lIns="91440" tIns="45720" rIns="91440" bIns="45720" anchor="t" anchorCtr="0"/>
          <a:lstStyle/>
          <a:p>
            <a:pPr algn="l"/>
            <a:r>
              <a:rPr lang="en-GB" sz="3600" b="1" i="0">
                <a:solidFill>
                  <a:srgbClr val="000000"/>
                </a:solidFill>
                <a:effectLst/>
                <a:latin typeface="Arial"/>
                <a:cs typeface="Arial"/>
              </a:rPr>
              <a:t>Books as inspiration (Core</a:t>
            </a:r>
            <a:r>
              <a:rPr lang="en-GB" sz="3600" b="1">
                <a:solidFill>
                  <a:srgbClr val="000000"/>
                </a:solidFill>
                <a:latin typeface="Arial"/>
                <a:cs typeface="Arial"/>
              </a:rPr>
              <a:t> /Silver </a:t>
            </a:r>
            <a:br>
              <a:rPr lang="en-GB" sz="3600" b="1">
                <a:solidFill>
                  <a:srgbClr val="000000"/>
                </a:solidFill>
                <a:latin typeface="Arial"/>
                <a:cs typeface="Arial"/>
              </a:rPr>
            </a:br>
            <a:r>
              <a:rPr lang="en-GB" sz="3600" b="1" i="0">
                <a:solidFill>
                  <a:srgbClr val="000000"/>
                </a:solidFill>
                <a:effectLst/>
                <a:latin typeface="Arial"/>
                <a:cs typeface="Arial"/>
              </a:rPr>
              <a:t>activity)</a:t>
            </a:r>
            <a:endParaRPr lang="en-US" sz="36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200" y="1394365"/>
            <a:ext cx="8310153" cy="2332856"/>
          </a:xfrm>
        </p:spPr>
        <p:txBody>
          <a:bodyPr vert="horz" lIns="91440" tIns="45720" rIns="91440" bIns="45720" anchor="t"/>
          <a:lstStyle/>
          <a:p>
            <a:pPr>
              <a:buNone/>
            </a:pPr>
            <a:r>
              <a:rPr lang="en-GB" sz="1800">
                <a:latin typeface="Arial"/>
                <a:cs typeface="Arial"/>
              </a:rPr>
              <a:t>For your core and silver award, you chose at least one of these activities for</a:t>
            </a:r>
          </a:p>
          <a:p>
            <a:pPr>
              <a:buNone/>
            </a:pPr>
            <a:r>
              <a:rPr lang="en-GB" sz="1800">
                <a:latin typeface="Arial"/>
                <a:cs typeface="Arial"/>
              </a:rPr>
              <a:t>you and your classmates. Can you remember which? You should plan to carry</a:t>
            </a:r>
          </a:p>
          <a:p>
            <a:pPr>
              <a:buNone/>
            </a:pPr>
            <a:r>
              <a:rPr lang="en-GB" sz="1800">
                <a:latin typeface="Arial"/>
                <a:cs typeface="Arial"/>
              </a:rPr>
              <a:t>on with these. </a:t>
            </a:r>
            <a:endParaRPr lang="en-US"/>
          </a:p>
          <a:p>
            <a:pPr>
              <a:buNone/>
            </a:pPr>
            <a:r>
              <a:rPr lang="en-GB" sz="1800">
                <a:latin typeface="Arial"/>
                <a:cs typeface="Arial"/>
              </a:rPr>
              <a:t>If you are going straight to gold award, please select at least one or add your</a:t>
            </a:r>
          </a:p>
          <a:p>
            <a:pPr>
              <a:buNone/>
            </a:pPr>
            <a:r>
              <a:rPr lang="en-GB" sz="1800">
                <a:latin typeface="Arial"/>
                <a:cs typeface="Arial"/>
              </a:rPr>
              <a:t>own ideas.</a:t>
            </a:r>
            <a:endParaRPr lang="en-GB"/>
          </a:p>
          <a:p>
            <a:pPr marL="0" indent="0">
              <a:buNone/>
            </a:pPr>
            <a:endParaRPr lang="en-GB" sz="1800">
              <a:latin typeface="Arial"/>
              <a:cs typeface="Arial"/>
            </a:endParaRPr>
          </a:p>
        </p:txBody>
      </p:sp>
      <p:graphicFrame>
        <p:nvGraphicFramePr>
          <p:cNvPr id="7" name="Table 7" descr="Table with two columns: column 1 lists activities that pupils can do as projects around the books they are reading;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2670871387"/>
              </p:ext>
            </p:extLst>
          </p:nvPr>
        </p:nvGraphicFramePr>
        <p:xfrm>
          <a:off x="561703" y="3141757"/>
          <a:ext cx="7156527" cy="2047422"/>
        </p:xfrm>
        <a:graphic>
          <a:graphicData uri="http://schemas.openxmlformats.org/drawingml/2006/table">
            <a:tbl>
              <a:tblPr firstRow="1" bandRow="1">
                <a:tableStyleId>{5940675A-B579-460E-94D1-54222C63F5DA}</a:tableStyleId>
              </a:tblPr>
              <a:tblGrid>
                <a:gridCol w="6224209">
                  <a:extLst>
                    <a:ext uri="{9D8B030D-6E8A-4147-A177-3AD203B41FA5}">
                      <a16:colId xmlns:a16="http://schemas.microsoft.com/office/drawing/2014/main" val="4236950303"/>
                    </a:ext>
                  </a:extLst>
                </a:gridCol>
                <a:gridCol w="932318">
                  <a:extLst>
                    <a:ext uri="{9D8B030D-6E8A-4147-A177-3AD203B41FA5}">
                      <a16:colId xmlns:a16="http://schemas.microsoft.com/office/drawing/2014/main" val="2929823610"/>
                    </a:ext>
                  </a:extLst>
                </a:gridCol>
              </a:tblGrid>
              <a:tr h="351928">
                <a:tc>
                  <a:txBody>
                    <a:bodyPr/>
                    <a:lstStyle/>
                    <a:p>
                      <a:pPr algn="l" rtl="0" fontAlgn="base"/>
                      <a:r>
                        <a:rPr lang="en-US" sz="1800" b="0" i="0">
                          <a:solidFill>
                            <a:srgbClr val="000000"/>
                          </a:solidFill>
                          <a:effectLst/>
                          <a:latin typeface="Arial"/>
                        </a:rPr>
                        <a:t>Create blogs, vlogs or book trailers</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619852330"/>
                  </a:ext>
                </a:extLst>
              </a:tr>
              <a:tr h="351928">
                <a:tc>
                  <a:txBody>
                    <a:bodyPr/>
                    <a:lstStyle/>
                    <a:p>
                      <a:pPr algn="l" rtl="0" fontAlgn="base"/>
                      <a:r>
                        <a:rPr lang="en-GB" sz="1800" b="0" i="0">
                          <a:solidFill>
                            <a:srgbClr val="000000"/>
                          </a:solidFill>
                          <a:effectLst/>
                          <a:latin typeface="Arial"/>
                        </a:rPr>
                        <a:t>Write book reviews for school newspaper or website</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3980429603"/>
                  </a:ext>
                </a:extLst>
              </a:tr>
              <a:tr h="657951">
                <a:tc>
                  <a:txBody>
                    <a:bodyPr/>
                    <a:lstStyle/>
                    <a:p>
                      <a:pPr algn="l" rtl="0" fontAlgn="base"/>
                      <a:r>
                        <a:rPr lang="en-GB" sz="1800" b="0" i="0">
                          <a:solidFill>
                            <a:srgbClr val="000000"/>
                          </a:solidFill>
                          <a:effectLst/>
                          <a:latin typeface="Arial"/>
                        </a:rPr>
                        <a:t>Create a dance / music / creative writing / art / drama piece based on a book or books</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844853296"/>
                  </a:ext>
                </a:extLst>
              </a:tr>
              <a:tr h="657951">
                <a:tc>
                  <a:txBody>
                    <a:bodyPr/>
                    <a:lstStyle/>
                    <a:p>
                      <a:pPr algn="l" rtl="0" fontAlgn="base"/>
                      <a:r>
                        <a:rPr lang="en-GB" sz="1800" b="0" i="0">
                          <a:solidFill>
                            <a:srgbClr val="000000"/>
                          </a:solidFill>
                          <a:effectLst/>
                          <a:latin typeface="Arial"/>
                        </a:rPr>
                        <a:t>Create an enterprise project, e.g. create a cookery book themed around one of your favourite books</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4289701951"/>
                  </a:ext>
                </a:extLst>
              </a:tr>
            </a:tbl>
          </a:graphicData>
        </a:graphic>
      </p:graphicFrame>
      <p:sp>
        <p:nvSpPr>
          <p:cNvPr id="3" name="Content Placeholder 2">
            <a:extLst>
              <a:ext uri="{FF2B5EF4-FFF2-40B4-BE49-F238E27FC236}">
                <a16:creationId xmlns:a16="http://schemas.microsoft.com/office/drawing/2014/main" id="{5E743679-CA8F-682F-D255-294D39DF7203}"/>
              </a:ext>
            </a:extLst>
          </p:cNvPr>
          <p:cNvSpPr>
            <a:spLocks noGrp="1"/>
          </p:cNvSpPr>
          <p:nvPr>
            <p:ph sz="quarter" idx="10"/>
          </p:nvPr>
        </p:nvSpPr>
        <p:spPr>
          <a:xfrm>
            <a:off x="457200" y="5266496"/>
            <a:ext cx="7078842" cy="2625725"/>
          </a:xfrm>
          <a:prstGeom prst="rect">
            <a:avLst/>
          </a:prstGeom>
        </p:spPr>
        <p:txBody>
          <a:bodyPr/>
          <a:lstStyle/>
          <a:p>
            <a:pPr marL="0" indent="0">
              <a:buNone/>
            </a:pPr>
            <a:r>
              <a:rPr lang="en-GB" sz="1800" b="0" i="0" u="none" strike="noStrike">
                <a:solidFill>
                  <a:srgbClr val="000000"/>
                </a:solidFill>
                <a:effectLst/>
                <a:latin typeface="Arial" panose="020B0604020202020204" pitchFamily="34" charset="0"/>
              </a:rPr>
              <a:t>Your teachers will also tell you about a bigger project you will do with your classes this year.</a:t>
            </a:r>
            <a:endParaRPr lang="en-GB"/>
          </a:p>
        </p:txBody>
      </p:sp>
      <p:pic>
        <p:nvPicPr>
          <p:cNvPr id="5" name="Content Placeholder 4" descr="Reading Schools logo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59526" y="5893529"/>
            <a:ext cx="1957433" cy="717362"/>
          </a:xfrm>
          <a:prstGeom prst="rect">
            <a:avLst/>
          </a:prstGeom>
        </p:spPr>
      </p:pic>
      <p:pic>
        <p:nvPicPr>
          <p:cNvPr id="8" name="Content Placeholder 7" descr="A book with a fan and a book with a black background&#10;"/>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338012" y="5728289"/>
            <a:ext cx="3603562" cy="882602"/>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36697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6436" y="282576"/>
            <a:ext cx="9011344" cy="1143000"/>
          </a:xfrm>
        </p:spPr>
        <p:txBody>
          <a:bodyPr anchor="t" anchorCtr="0"/>
          <a:lstStyle/>
          <a:p>
            <a:pPr algn="l"/>
            <a:r>
              <a:rPr lang="en-GB" sz="4000" b="1" i="0">
                <a:solidFill>
                  <a:srgbClr val="000000"/>
                </a:solidFill>
                <a:effectLst/>
                <a:latin typeface="Arial" panose="020B0604020202020204" pitchFamily="34" charset="0"/>
              </a:rPr>
              <a:t>At home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124744"/>
            <a:ext cx="8229599" cy="3240360"/>
          </a:xfrm>
        </p:spPr>
        <p:txBody>
          <a:bodyPr vert="horz" lIns="91440" tIns="45720" rIns="91440" bIns="45720" anchor="t"/>
          <a:lstStyle/>
          <a:p>
            <a:pPr marL="0" indent="0">
              <a:buNone/>
            </a:pPr>
            <a:r>
              <a:rPr lang="en-GB" sz="1800">
                <a:latin typeface="Arial"/>
                <a:cs typeface="Arial"/>
              </a:rPr>
              <a:t>For your core award, you made plans for all three of these activities. Can you remember what you did? You should plan to carry on with these.</a:t>
            </a:r>
            <a:br>
              <a:rPr lang="en-GB" sz="1800">
                <a:latin typeface="Arial"/>
                <a:cs typeface="Arial"/>
              </a:rPr>
            </a:br>
            <a:r>
              <a:rPr lang="en-GB" sz="1800">
                <a:latin typeface="Arial"/>
                <a:cs typeface="Arial"/>
              </a:rPr>
              <a:t>If you are going straight to silver award you need to make plans for all of them now. You can also add your own ideas.</a:t>
            </a:r>
          </a:p>
          <a:p>
            <a:pPr marL="0" indent="0">
              <a:buNone/>
            </a:pPr>
            <a:endParaRPr lang="en-GB" sz="1800"/>
          </a:p>
          <a:p>
            <a:r>
              <a:rPr lang="en-GB" sz="1800" b="0" i="0">
                <a:solidFill>
                  <a:srgbClr val="000000"/>
                </a:solidFill>
                <a:effectLst/>
                <a:latin typeface="Arial"/>
                <a:cs typeface="Arial"/>
              </a:rPr>
              <a:t>Ask about taking books home to read or encourage families to join the local library</a:t>
            </a:r>
          </a:p>
          <a:p>
            <a:r>
              <a:rPr kumimoji="0" lang="en-GB" sz="1800" b="0" i="0" u="none" strike="noStrike" kern="1200" cap="none" spc="0" normalizeH="0" baseline="0" noProof="0">
                <a:ln>
                  <a:noFill/>
                </a:ln>
                <a:solidFill>
                  <a:srgbClr val="000000"/>
                </a:solidFill>
                <a:effectLst/>
                <a:uLnTx/>
                <a:uFillTx/>
                <a:latin typeface="Arial"/>
                <a:cs typeface="Arial"/>
              </a:rPr>
              <a:t>Share what fun reading activities are happening in school </a:t>
            </a:r>
            <a:endParaRPr lang="en-US" sz="1400" b="0" i="0">
              <a:solidFill>
                <a:srgbClr val="000000"/>
              </a:solidFill>
              <a:effectLst/>
              <a:latin typeface="Arial"/>
              <a:cs typeface="Arial"/>
            </a:endParaRPr>
          </a:p>
          <a:p>
            <a:r>
              <a:rPr lang="en-GB" sz="1800" b="0" i="0">
                <a:solidFill>
                  <a:srgbClr val="000000"/>
                </a:solidFill>
                <a:effectLst/>
                <a:latin typeface="Arial"/>
                <a:cs typeface="Arial"/>
              </a:rPr>
              <a:t>Organise a book gifting event in school for </a:t>
            </a:r>
            <a:r>
              <a:rPr lang="en-GB" sz="1800" b="0" i="0" err="1">
                <a:solidFill>
                  <a:srgbClr val="000000"/>
                </a:solidFill>
                <a:effectLst/>
                <a:latin typeface="Arial"/>
                <a:cs typeface="Arial"/>
              </a:rPr>
              <a:t>Bookbug</a:t>
            </a:r>
            <a:r>
              <a:rPr lang="en-GB" sz="1800" b="0" i="0">
                <a:solidFill>
                  <a:srgbClr val="000000"/>
                </a:solidFill>
                <a:effectLst/>
                <a:latin typeface="Arial"/>
                <a:cs typeface="Arial"/>
              </a:rPr>
              <a:t> and Read, Write, Count bags (P1–3)</a:t>
            </a:r>
            <a:endParaRPr lang="en-GB" sz="1400" b="0" i="0">
              <a:solidFill>
                <a:srgbClr val="000000"/>
              </a:solidFill>
              <a:effectLst/>
              <a:latin typeface="Arial"/>
              <a:cs typeface="Arial"/>
            </a:endParaRPr>
          </a:p>
          <a:p>
            <a:endParaRPr lang="en-GB" sz="1800"/>
          </a:p>
        </p:txBody>
      </p:sp>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628651" y="5733296"/>
            <a:ext cx="1965899" cy="720000"/>
          </a:xfrm>
        </p:spPr>
      </p:pic>
      <p:pic>
        <p:nvPicPr>
          <p:cNvPr id="6" name="Content Placeholder 5" descr="Parents and child reading a book"/>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4022817" y="4119715"/>
            <a:ext cx="2259773" cy="2512821"/>
          </a:xfrm>
        </p:spPr>
      </p:pic>
      <p:pic>
        <p:nvPicPr>
          <p:cNvPr id="9" name="Picture 8" descr="Scottish Book Trust Logo&#10;">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529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GB" sz="3600" b="1">
                <a:latin typeface="Arial" panose="020B0604020202020204" pitchFamily="34" charset="0"/>
                <a:cs typeface="Arial" panose="020B0604020202020204" pitchFamily="34" charset="0"/>
              </a:rPr>
              <a:t>‘Reading Schools’ is about reading for pleasure. What is that?</a:t>
            </a:r>
            <a:endParaRPr lang="en-US" sz="3600" b="1">
              <a:latin typeface="Arial" panose="020B0604020202020204" pitchFamily="34" charset="0"/>
              <a:cs typeface="Arial" panose="020B0604020202020204" pitchFamily="34" charset="0"/>
            </a:endParaRPr>
          </a:p>
        </p:txBody>
      </p:sp>
      <p:sp>
        <p:nvSpPr>
          <p:cNvPr id="9" name="Vertical Text Placeholder 8"/>
          <p:cNvSpPr>
            <a:spLocks noGrp="1"/>
          </p:cNvSpPr>
          <p:nvPr>
            <p:ph type="body" idx="1"/>
          </p:nvPr>
        </p:nvSpPr>
        <p:spPr>
          <a:xfrm>
            <a:off x="457200" y="3167221"/>
            <a:ext cx="6550090" cy="639762"/>
          </a:xfrm>
        </p:spPr>
        <p:txBody>
          <a:bodyPr vert="horz">
            <a:noAutofit/>
          </a:bodyPr>
          <a:lstStyle/>
          <a:p>
            <a:pPr marL="285750" indent="-285750">
              <a:buFont typeface="Arial" panose="020B0604020202020204" pitchFamily="34" charset="0"/>
              <a:buChar char="•"/>
            </a:pPr>
            <a:r>
              <a:rPr lang="en-GB" sz="1800" b="0">
                <a:latin typeface="Helvetica Neue"/>
              </a:rPr>
              <a:t>Reading what you enjoy​</a:t>
            </a:r>
          </a:p>
          <a:p>
            <a:pPr marL="285750" indent="-285750">
              <a:buFont typeface="Arial" panose="020B0604020202020204" pitchFamily="34" charset="0"/>
              <a:buChar char="•"/>
            </a:pPr>
            <a:r>
              <a:rPr lang="en-GB" sz="1800" b="0">
                <a:latin typeface="Helvetica Neue"/>
              </a:rPr>
              <a:t>Listening to stories​</a:t>
            </a:r>
          </a:p>
          <a:p>
            <a:pPr marL="285750" indent="-285750">
              <a:buFont typeface="Arial" panose="020B0604020202020204" pitchFamily="34" charset="0"/>
              <a:buChar char="•"/>
            </a:pPr>
            <a:r>
              <a:rPr lang="en-GB" sz="1800" b="0">
                <a:latin typeface="Helvetica Neue"/>
              </a:rPr>
              <a:t>Trying different types of stories​</a:t>
            </a:r>
          </a:p>
          <a:p>
            <a:pPr marL="285750" indent="-285750">
              <a:buFont typeface="Arial" panose="020B0604020202020204" pitchFamily="34" charset="0"/>
              <a:buChar char="•"/>
            </a:pPr>
            <a:r>
              <a:rPr lang="en-GB" sz="1800" b="0">
                <a:latin typeface="Helvetica Neue"/>
              </a:rPr>
              <a:t>Talking about books with your friends and teachers to find new ones you might like​</a:t>
            </a:r>
          </a:p>
          <a:p>
            <a:pPr marL="285750" indent="-285750">
              <a:buFont typeface="Arial" panose="020B0604020202020204" pitchFamily="34" charset="0"/>
              <a:buChar char="•"/>
            </a:pPr>
            <a:r>
              <a:rPr lang="en-GB" sz="1800" b="0">
                <a:latin typeface="Helvetica Neue"/>
              </a:rPr>
              <a:t>Looking at books to find out about new things</a:t>
            </a:r>
            <a:endParaRPr lang="en-US" sz="1800" b="0">
              <a:latin typeface="Helvetica Neue"/>
            </a:endParaRPr>
          </a:p>
        </p:txBody>
      </p:sp>
      <p:pic>
        <p:nvPicPr>
          <p:cNvPr id="3" name="Content Placeholder 2" title="Reading Schools Logo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6966" y="5556566"/>
            <a:ext cx="1965900" cy="720000"/>
          </a:xfrm>
        </p:spPr>
      </p:pic>
      <p:pic>
        <p:nvPicPr>
          <p:cNvPr id="20" name="Content Placeholder 19" title="Illustration pointing at open book"/>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124131" y="4252429"/>
            <a:ext cx="2640564" cy="1840867"/>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vert="horz" lIns="91440" tIns="45720" rIns="91440" bIns="45720" anchor="t" anchorCtr="0"/>
          <a:lstStyle/>
          <a:p>
            <a:pPr algn="l"/>
            <a:r>
              <a:rPr lang="en-GB" sz="4000" b="1" i="0">
                <a:solidFill>
                  <a:srgbClr val="000000"/>
                </a:solidFill>
                <a:effectLst/>
                <a:latin typeface="Arial"/>
                <a:cs typeface="Arial"/>
              </a:rPr>
              <a:t>At home (Silver</a:t>
            </a:r>
            <a:r>
              <a:rPr lang="en-GB" sz="4000" b="1">
                <a:solidFill>
                  <a:srgbClr val="000000"/>
                </a:solidFill>
                <a:latin typeface="Arial"/>
                <a:cs typeface="Arial"/>
              </a:rPr>
              <a:t> </a:t>
            </a:r>
            <a:r>
              <a:rPr lang="en-GB" sz="4000" b="1" i="0">
                <a:solidFill>
                  <a:srgbClr val="000000"/>
                </a:solidFill>
                <a:effectLst/>
                <a:latin typeface="Arial"/>
                <a:cs typeface="Arial"/>
              </a:rPr>
              <a:t>activity)</a:t>
            </a:r>
            <a:endParaRPr lang="en-US" sz="4000" b="1">
              <a:latin typeface="Arial"/>
              <a:cs typeface="Arial"/>
            </a:endParaRPr>
          </a:p>
        </p:txBody>
      </p:sp>
      <p:sp>
        <p:nvSpPr>
          <p:cNvPr id="10" name="Text Placeholder 9">
            <a:extLst>
              <a:ext uri="{FF2B5EF4-FFF2-40B4-BE49-F238E27FC236}">
                <a16:creationId xmlns:a16="http://schemas.microsoft.com/office/drawing/2014/main" id="{6E2207B5-9031-418A-FC5B-795C7CBCC9B0}"/>
              </a:ext>
            </a:extLst>
          </p:cNvPr>
          <p:cNvSpPr>
            <a:spLocks noGrp="1"/>
          </p:cNvSpPr>
          <p:nvPr>
            <p:ph type="body" sz="quarter" idx="13"/>
          </p:nvPr>
        </p:nvSpPr>
        <p:spPr>
          <a:xfrm>
            <a:off x="457200" y="1118394"/>
            <a:ext cx="8445624" cy="1423212"/>
          </a:xfrm>
        </p:spPr>
        <p:txBody>
          <a:bodyPr lIns="91440" tIns="45720" rIns="91440" bIns="45720" anchor="t"/>
          <a:lstStyle/>
          <a:p>
            <a:pPr marL="0" indent="0">
              <a:buNone/>
            </a:pPr>
            <a:r>
              <a:rPr lang="en-GB" sz="1800">
                <a:latin typeface="Arial"/>
                <a:cs typeface="Arial"/>
              </a:rPr>
              <a:t>For your silver award, you chose at least one of these activities for you and your classmates. Can you remember which? You should plan to carry on with these.</a:t>
            </a:r>
            <a:br>
              <a:rPr lang="en-GB" sz="1800">
                <a:latin typeface="Arial"/>
                <a:cs typeface="Arial"/>
              </a:rPr>
            </a:br>
            <a:r>
              <a:rPr lang="en-GB" sz="1800">
                <a:latin typeface="Arial"/>
                <a:cs typeface="Arial"/>
              </a:rPr>
              <a:t>If you are going straight to gold award, please select at least one. You can also add your own ideas.</a:t>
            </a:r>
            <a:endParaRPr lang="en-US" sz="1800">
              <a:latin typeface="Arial"/>
              <a:cs typeface="Arial"/>
            </a:endParaRPr>
          </a:p>
        </p:txBody>
      </p:sp>
      <p:graphicFrame>
        <p:nvGraphicFramePr>
          <p:cNvPr id="13" name="Table 13" descr="Table with two columns: column 1 lists activities that pupils can do to encourage reading for pleasure at home; column 2 is blank for pupils to select their choices.">
            <a:extLst>
              <a:ext uri="{FF2B5EF4-FFF2-40B4-BE49-F238E27FC236}">
                <a16:creationId xmlns:a16="http://schemas.microsoft.com/office/drawing/2014/main" id="{606E48AD-ACEA-7004-4548-67B6B2F6B035}"/>
              </a:ext>
            </a:extLst>
          </p:cNvPr>
          <p:cNvGraphicFramePr>
            <a:graphicFrameLocks noGrp="1"/>
          </p:cNvGraphicFramePr>
          <p:nvPr>
            <p:ph sz="half" idx="2"/>
            <p:extLst>
              <p:ext uri="{D42A27DB-BD31-4B8C-83A1-F6EECF244321}">
                <p14:modId xmlns:p14="http://schemas.microsoft.com/office/powerpoint/2010/main" val="410505828"/>
              </p:ext>
            </p:extLst>
          </p:nvPr>
        </p:nvGraphicFramePr>
        <p:xfrm>
          <a:off x="696857" y="2481902"/>
          <a:ext cx="7376474" cy="3050259"/>
        </p:xfrm>
        <a:graphic>
          <a:graphicData uri="http://schemas.openxmlformats.org/drawingml/2006/table">
            <a:tbl>
              <a:tblPr firstRow="1" bandRow="1">
                <a:tableStyleId>{5940675A-B579-460E-94D1-54222C63F5DA}</a:tableStyleId>
              </a:tblPr>
              <a:tblGrid>
                <a:gridCol w="6010308">
                  <a:extLst>
                    <a:ext uri="{9D8B030D-6E8A-4147-A177-3AD203B41FA5}">
                      <a16:colId xmlns:a16="http://schemas.microsoft.com/office/drawing/2014/main" val="3817697964"/>
                    </a:ext>
                  </a:extLst>
                </a:gridCol>
                <a:gridCol w="1366166">
                  <a:extLst>
                    <a:ext uri="{9D8B030D-6E8A-4147-A177-3AD203B41FA5}">
                      <a16:colId xmlns:a16="http://schemas.microsoft.com/office/drawing/2014/main" val="2149818831"/>
                    </a:ext>
                  </a:extLst>
                </a:gridCol>
              </a:tblGrid>
              <a:tr h="711953">
                <a:tc>
                  <a:txBody>
                    <a:bodyPr/>
                    <a:lstStyle/>
                    <a:p>
                      <a:r>
                        <a:rPr lang="en-GB">
                          <a:latin typeface="Arial" panose="020B0604020202020204" pitchFamily="34" charset="0"/>
                          <a:cs typeface="Arial" panose="020B0604020202020204" pitchFamily="34" charset="0"/>
                        </a:rPr>
                        <a:t>Hold special events, e.g. an evening reading by the campfire</a:t>
                      </a:r>
                    </a:p>
                  </a:txBody>
                  <a:tcPr/>
                </a:tc>
                <a:tc>
                  <a:txBody>
                    <a:bodyPr/>
                    <a:lstStyle/>
                    <a:p>
                      <a:endParaRPr lang="en-GB"/>
                    </a:p>
                  </a:txBody>
                  <a:tcPr/>
                </a:tc>
                <a:extLst>
                  <a:ext uri="{0D108BD9-81ED-4DB2-BD59-A6C34878D82A}">
                    <a16:rowId xmlns:a16="http://schemas.microsoft.com/office/drawing/2014/main" val="1248893936"/>
                  </a:ext>
                </a:extLst>
              </a:tr>
              <a:tr h="711953">
                <a:tc>
                  <a:txBody>
                    <a:bodyPr/>
                    <a:lstStyle/>
                    <a:p>
                      <a:r>
                        <a:rPr lang="en-GB">
                          <a:latin typeface="Arial" panose="020B0604020202020204" pitchFamily="34" charset="0"/>
                          <a:cs typeface="Arial" panose="020B0604020202020204" pitchFamily="34" charset="0"/>
                        </a:rPr>
                        <a:t>Involve your families in your reading celebrations</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537845418"/>
                  </a:ext>
                </a:extLst>
              </a:tr>
              <a:tr h="711953">
                <a:tc>
                  <a:txBody>
                    <a:bodyPr/>
                    <a:lstStyle/>
                    <a:p>
                      <a:r>
                        <a:rPr lang="en-GB">
                          <a:latin typeface="Arial" panose="020B0604020202020204" pitchFamily="34" charset="0"/>
                          <a:cs typeface="Arial" panose="020B0604020202020204" pitchFamily="34" charset="0"/>
                        </a:rPr>
                        <a:t>Invite families to take part in online author events, e.g. Authors Live or virtual book festival</a:t>
                      </a:r>
                    </a:p>
                  </a:txBody>
                  <a:tcPr/>
                </a:tc>
                <a:tc>
                  <a:txBody>
                    <a:bodyPr/>
                    <a:lstStyle/>
                    <a:p>
                      <a:endParaRPr lang="en-GB"/>
                    </a:p>
                  </a:txBody>
                  <a:tcPr/>
                </a:tc>
                <a:extLst>
                  <a:ext uri="{0D108BD9-81ED-4DB2-BD59-A6C34878D82A}">
                    <a16:rowId xmlns:a16="http://schemas.microsoft.com/office/drawing/2014/main" val="2997316961"/>
                  </a:ext>
                </a:extLst>
              </a:tr>
              <a:tr h="711953">
                <a:tc>
                  <a:txBody>
                    <a:bodyPr/>
                    <a:lstStyle/>
                    <a:p>
                      <a:r>
                        <a:rPr lang="en-GB">
                          <a:latin typeface="Arial" panose="020B0604020202020204" pitchFamily="34" charset="0"/>
                          <a:cs typeface="Arial" panose="020B0604020202020204" pitchFamily="34" charset="0"/>
                        </a:rPr>
                        <a:t>Invite families to the book gifting event in school for Bookbug and Read, Write, Count bags (P1–3)</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8367533"/>
                  </a:ext>
                </a:extLst>
              </a:tr>
            </a:tbl>
          </a:graphicData>
        </a:graphic>
      </p:graphicFrame>
      <p:pic>
        <p:nvPicPr>
          <p:cNvPr id="6" name="Content Placeholder 5"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57200" y="5735147"/>
            <a:ext cx="1924900" cy="704984"/>
          </a:xfrm>
        </p:spPr>
      </p:pic>
      <p:pic>
        <p:nvPicPr>
          <p:cNvPr id="3" name="Content Placeholder 2" descr="A yellow book with colourful writing"/>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2964193" y="5576665"/>
            <a:ext cx="4378046" cy="863466"/>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5472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National events and celebrations</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204623"/>
            <a:ext cx="8229599" cy="712209"/>
          </a:xfrm>
        </p:spPr>
        <p:txBody>
          <a:bodyPr/>
          <a:lstStyle/>
          <a:p>
            <a:pPr marL="0" indent="0">
              <a:buNone/>
            </a:pPr>
            <a:r>
              <a:rPr lang="en-GB" sz="1800"/>
              <a:t>Which events will your school take part in?​ How can you include reading in these and how can you make this fun for everyone?</a:t>
            </a:r>
          </a:p>
        </p:txBody>
      </p:sp>
      <p:graphicFrame>
        <p:nvGraphicFramePr>
          <p:cNvPr id="7" name="Table 7" descr="Table with two columns: column 1 lists events that could include reading in their celebration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4106150416"/>
              </p:ext>
            </p:extLst>
          </p:nvPr>
        </p:nvGraphicFramePr>
        <p:xfrm>
          <a:off x="861235" y="2126669"/>
          <a:ext cx="7344815" cy="2614753"/>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a:solidFill>
                            <a:srgbClr val="000000"/>
                          </a:solidFill>
                          <a:effectLst/>
                          <a:latin typeface="Arial" panose="020B0604020202020204" pitchFamily="34" charset="0"/>
                        </a:rPr>
                        <a:t>Book Week Scotland</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a:solidFill>
                            <a:srgbClr val="000000"/>
                          </a:solidFill>
                          <a:effectLst/>
                          <a:latin typeface="Arial" panose="020B0604020202020204" pitchFamily="34" charset="0"/>
                        </a:rPr>
                        <a:t>World Book Day/Night</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algn="l" rtl="0" fontAlgn="base"/>
                      <a:r>
                        <a:rPr lang="en-GB" sz="1800" b="0" i="0">
                          <a:solidFill>
                            <a:srgbClr val="000000"/>
                          </a:solidFill>
                          <a:effectLst/>
                          <a:latin typeface="Arial" panose="020B0604020202020204" pitchFamily="34" charset="0"/>
                        </a:rPr>
                        <a:t>National Poetry Day</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3002804512"/>
                  </a:ext>
                </a:extLst>
              </a:tr>
              <a:tr h="682086">
                <a:tc>
                  <a:txBody>
                    <a:bodyPr/>
                    <a:lstStyle/>
                    <a:p>
                      <a:pPr algn="l" rtl="0" fontAlgn="base"/>
                      <a:r>
                        <a:rPr lang="en-GB" sz="1800" b="0" i="0" u="none" strike="noStrike">
                          <a:solidFill>
                            <a:srgbClr val="000000"/>
                          </a:solidFill>
                          <a:effectLst/>
                          <a:latin typeface="Arial" panose="020B0604020202020204" pitchFamily="34" charset="0"/>
                        </a:rPr>
                        <a:t>Other local reading events/prizes/festivals</a:t>
                      </a:r>
                      <a:r>
                        <a:rPr lang="en-GB" sz="1800"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411213044"/>
                  </a:ext>
                </a:extLst>
              </a:tr>
            </a:tbl>
          </a:graphicData>
        </a:graphic>
      </p:graphicFrame>
      <p:pic>
        <p:nvPicPr>
          <p:cNvPr id="6"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786408" y="5593803"/>
            <a:ext cx="1965901" cy="720000"/>
          </a:xfrm>
        </p:spPr>
      </p:pic>
      <p:pic>
        <p:nvPicPr>
          <p:cNvPr id="5" name="Content Placeholder 4" descr="Book Week Scotland logo "/>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5361000" y="4993462"/>
            <a:ext cx="1542635" cy="154084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82683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Rewards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5551" y="1061533"/>
            <a:ext cx="7097484" cy="712209"/>
          </a:xfrm>
        </p:spPr>
        <p:txBody>
          <a:bodyPr vert="horz" lIns="91440" tIns="45720" rIns="91440" bIns="45720" anchor="t"/>
          <a:lstStyle/>
          <a:p>
            <a:pPr marL="0" indent="0">
              <a:buNone/>
            </a:pPr>
            <a:r>
              <a:rPr lang="en-GB" sz="1800">
                <a:latin typeface="Arial"/>
                <a:cs typeface="Arial"/>
              </a:rPr>
              <a:t>For your core award, you chose at least one of these activities for you and your classmates to do. Can you remember which? You should plan to carry on with these.</a:t>
            </a:r>
            <a:br>
              <a:rPr lang="en-GB" sz="1800">
                <a:latin typeface="Arial"/>
                <a:cs typeface="Arial"/>
              </a:rPr>
            </a:br>
            <a:br>
              <a:rPr lang="en-GB" sz="1800">
                <a:latin typeface="Arial"/>
                <a:cs typeface="Arial"/>
              </a:rPr>
            </a:br>
            <a:r>
              <a:rPr lang="en-GB" sz="1800">
                <a:latin typeface="Arial"/>
                <a:cs typeface="Arial"/>
              </a:rPr>
              <a:t> If you are going straight to gold award, please select at least one to start doing. You can also add your own ideas.</a:t>
            </a:r>
          </a:p>
        </p:txBody>
      </p:sp>
      <p:graphicFrame>
        <p:nvGraphicFramePr>
          <p:cNvPr id="7" name="Table 7" descr="Table with two columns: column 1 lists ways pupils can reward their peers for reading;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3798868836"/>
              </p:ext>
            </p:extLst>
          </p:nvPr>
        </p:nvGraphicFramePr>
        <p:xfrm>
          <a:off x="600125" y="2951487"/>
          <a:ext cx="7344815" cy="2614753"/>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a:solidFill>
                            <a:srgbClr val="000000"/>
                          </a:solidFill>
                          <a:effectLst/>
                          <a:latin typeface="Arial" panose="020B0604020202020204" pitchFamily="34" charset="0"/>
                        </a:rPr>
                        <a:t>Use award certificates </a:t>
                      </a:r>
                      <a:endParaRPr lang="en-US"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a:solidFill>
                            <a:srgbClr val="000000"/>
                          </a:solidFill>
                          <a:effectLst/>
                          <a:latin typeface="Arial" panose="020B0604020202020204" pitchFamily="34" charset="0"/>
                        </a:rPr>
                        <a:t>Award small prizes like bookmarks and stickers</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algn="l" rtl="0" fontAlgn="base"/>
                      <a:r>
                        <a:rPr lang="en-GB" sz="1800" b="0" i="0">
                          <a:solidFill>
                            <a:srgbClr val="000000"/>
                          </a:solidFill>
                          <a:effectLst/>
                          <a:latin typeface="Arial" panose="020B0604020202020204" pitchFamily="34" charset="0"/>
                        </a:rPr>
                        <a:t>Award house points</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3002804512"/>
                  </a:ext>
                </a:extLst>
              </a:tr>
              <a:tr h="682086">
                <a:tc>
                  <a:txBody>
                    <a:bodyPr/>
                    <a:lstStyle/>
                    <a:p>
                      <a:pPr algn="l" rtl="0" fontAlgn="base"/>
                      <a:r>
                        <a:rPr lang="en-GB" sz="1800" b="0" i="0">
                          <a:solidFill>
                            <a:srgbClr val="000000"/>
                          </a:solidFill>
                          <a:effectLst/>
                          <a:latin typeface="Arial" panose="020B0604020202020204" pitchFamily="34" charset="0"/>
                        </a:rPr>
                        <a:t>Award a Reader or Reading Class of the Week/Month etc.</a:t>
                      </a:r>
                      <a:endParaRPr lang="en-GB" b="0" i="0">
                        <a:solidFill>
                          <a:srgbClr val="000000"/>
                        </a:solidFill>
                        <a:effectLst/>
                        <a:latin typeface="Segoe UI" panose="020B0502040204020203" pitchFamily="34" charset="0"/>
                      </a:endParaRPr>
                    </a:p>
                  </a:txBody>
                  <a:tcPr/>
                </a:tc>
                <a:tc>
                  <a:txBody>
                    <a:bodyPr/>
                    <a:lstStyle/>
                    <a:p>
                      <a:endParaRPr lang="en-GB"/>
                    </a:p>
                  </a:txBody>
                  <a:tcPr/>
                </a:tc>
                <a:extLst>
                  <a:ext uri="{0D108BD9-81ED-4DB2-BD59-A6C34878D82A}">
                    <a16:rowId xmlns:a16="http://schemas.microsoft.com/office/drawing/2014/main" val="2411213044"/>
                  </a:ext>
                </a:extLst>
              </a:tr>
            </a:tbl>
          </a:graphicData>
        </a:graphic>
      </p:graphicFrame>
      <p:pic>
        <p:nvPicPr>
          <p:cNvPr id="5" name="Content Placeholder 4" descr="Reading Schools logo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609601" y="5814310"/>
            <a:ext cx="1965899" cy="720000"/>
          </a:xfrm>
        </p:spPr>
      </p:pic>
      <p:pic>
        <p:nvPicPr>
          <p:cNvPr id="4" name="Content Placeholder 3" descr="A colorful flag garland"/>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rot="2189517">
            <a:off x="6727914" y="199701"/>
            <a:ext cx="2434051" cy="942674"/>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74692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i="0">
                <a:solidFill>
                  <a:srgbClr val="000000"/>
                </a:solidFill>
                <a:effectLst/>
                <a:latin typeface="Arial" panose="020B0604020202020204" pitchFamily="34" charset="0"/>
              </a:rPr>
              <a:t>Rewards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5551" y="1061533"/>
            <a:ext cx="7344814" cy="712209"/>
          </a:xfrm>
        </p:spPr>
        <p:txBody>
          <a:bodyPr vert="horz" lIns="91440" tIns="45720" rIns="91440" bIns="45720" anchor="t"/>
          <a:lstStyle/>
          <a:p>
            <a:pPr marL="0" indent="0">
              <a:buNone/>
            </a:pPr>
            <a:r>
              <a:rPr lang="en-GB" sz="1800">
                <a:latin typeface="Arial"/>
                <a:cs typeface="Arial"/>
              </a:rPr>
              <a:t>For your silver award, you chose at least one of these activities for you and your classmates to do. Can you remember which? You should plan to carry on with these.</a:t>
            </a:r>
            <a:br>
              <a:rPr lang="en-GB" sz="1800">
                <a:latin typeface="Arial"/>
                <a:cs typeface="Arial"/>
              </a:rPr>
            </a:br>
            <a:endParaRPr lang="en-GB" sz="1800">
              <a:latin typeface="Arial"/>
              <a:cs typeface="Arial"/>
            </a:endParaRPr>
          </a:p>
          <a:p>
            <a:pPr marL="0" indent="0">
              <a:buNone/>
            </a:pPr>
            <a:r>
              <a:rPr lang="en-GB" sz="1800">
                <a:latin typeface="Arial"/>
                <a:cs typeface="Arial"/>
              </a:rPr>
              <a:t>If you are going straight to gold award, please select at least one to start doing. You can also add your own ideas.</a:t>
            </a:r>
            <a:endParaRPr lang="en-US"/>
          </a:p>
          <a:p>
            <a:pPr marL="0" indent="0">
              <a:buNone/>
            </a:pPr>
            <a:endParaRPr lang="en-GB" sz="1800"/>
          </a:p>
        </p:txBody>
      </p:sp>
      <p:graphicFrame>
        <p:nvGraphicFramePr>
          <p:cNvPr id="7" name="Table 7" descr="Table with two columns: column 1 lists ways pupils can reward their peers for reading;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2065068750"/>
              </p:ext>
            </p:extLst>
          </p:nvPr>
        </p:nvGraphicFramePr>
        <p:xfrm>
          <a:off x="455550" y="2907128"/>
          <a:ext cx="7344815" cy="2614753"/>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5">
                <a:tc>
                  <a:txBody>
                    <a:bodyPr/>
                    <a:lstStyle/>
                    <a:p>
                      <a:pPr algn="l" rtl="0" fontAlgn="base"/>
                      <a:r>
                        <a:rPr lang="en-GB" sz="1800" b="0" i="0">
                          <a:solidFill>
                            <a:srgbClr val="000000"/>
                          </a:solidFill>
                          <a:effectLst/>
                          <a:latin typeface="Arial"/>
                        </a:rPr>
                        <a:t>Hold a prize-giving assembly</a:t>
                      </a:r>
                      <a:endParaRPr lang="en-US"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algn="l" rtl="0" fontAlgn="base"/>
                      <a:r>
                        <a:rPr lang="en-GB" sz="1800" b="0" i="0">
                          <a:solidFill>
                            <a:srgbClr val="000000"/>
                          </a:solidFill>
                          <a:effectLst/>
                          <a:latin typeface="Arial"/>
                        </a:rPr>
                        <a:t>Organise a reading party</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algn="l" rtl="0" fontAlgn="base"/>
                      <a:r>
                        <a:rPr lang="en-GB" sz="1800" b="0" i="0">
                          <a:solidFill>
                            <a:srgbClr val="000000"/>
                          </a:solidFill>
                          <a:effectLst/>
                          <a:latin typeface="Arial"/>
                        </a:rPr>
                        <a:t>Hold a Book Bistro (restaurant) or other reading event</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3002804512"/>
                  </a:ext>
                </a:extLst>
              </a:tr>
              <a:tr h="682086">
                <a:tc>
                  <a:txBody>
                    <a:bodyPr/>
                    <a:lstStyle/>
                    <a:p>
                      <a:pPr algn="l" rtl="0" fontAlgn="base"/>
                      <a:r>
                        <a:rPr lang="en-GB" sz="1800" b="0" i="0">
                          <a:solidFill>
                            <a:srgbClr val="000000"/>
                          </a:solidFill>
                          <a:effectLst/>
                          <a:latin typeface="Arial"/>
                        </a:rPr>
                        <a:t>Give books as gifts, e.g. for Christmas</a:t>
                      </a:r>
                      <a:r>
                        <a:rPr lang="en-US" sz="1800" b="0" i="0">
                          <a:solidFill>
                            <a:srgbClr val="000000"/>
                          </a:solidFill>
                          <a:effectLst/>
                          <a:latin typeface="Arial"/>
                        </a:rPr>
                        <a:t>​ or birthdays</a:t>
                      </a:r>
                      <a:endParaRPr lang="en-US" b="0" i="0">
                        <a:solidFill>
                          <a:srgbClr val="000000"/>
                        </a:solidFill>
                        <a:effectLst/>
                        <a:latin typeface="Arial"/>
                      </a:endParaRPr>
                    </a:p>
                    <a:p>
                      <a:pPr algn="l" rtl="0" fontAlgn="base"/>
                      <a:r>
                        <a:rPr lang="en-GB" sz="1800" b="0" i="0">
                          <a:solidFill>
                            <a:srgbClr val="000000"/>
                          </a:solidFill>
                          <a:effectLst/>
                          <a:latin typeface="Arial"/>
                        </a:rPr>
                        <a:t>​</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411213044"/>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52129" y="5593803"/>
            <a:ext cx="1965899" cy="720000"/>
          </a:xfrm>
        </p:spPr>
      </p:pic>
      <p:pic>
        <p:nvPicPr>
          <p:cNvPr id="5" name="Content Placeholder 4" descr="A colorful trophy ribbon&#10;"/>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rot="1103580">
            <a:off x="7734638" y="347004"/>
            <a:ext cx="1017892" cy="142905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5592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vert="horz" lIns="91440" tIns="45720" rIns="91440" bIns="45720" anchor="t" anchorCtr="0"/>
          <a:lstStyle/>
          <a:p>
            <a:pPr algn="l"/>
            <a:r>
              <a:rPr lang="en-GB" sz="4000" b="1" i="0">
                <a:solidFill>
                  <a:srgbClr val="000000"/>
                </a:solidFill>
                <a:effectLst/>
                <a:latin typeface="Arial"/>
                <a:cs typeface="Arial"/>
              </a:rPr>
              <a:t>Rewards (</a:t>
            </a:r>
            <a:r>
              <a:rPr lang="en-GB" sz="4000" b="1">
                <a:solidFill>
                  <a:srgbClr val="000000"/>
                </a:solidFill>
                <a:latin typeface="Arial"/>
                <a:cs typeface="Arial"/>
              </a:rPr>
              <a:t>Gold activity</a:t>
            </a:r>
            <a:r>
              <a:rPr lang="en-GB" sz="4000" b="1" i="0">
                <a:solidFill>
                  <a:srgbClr val="000000"/>
                </a:solidFill>
                <a:effectLst/>
                <a:latin typeface="Arial"/>
                <a:cs typeface="Arial"/>
              </a:rPr>
              <a:t>)</a:t>
            </a:r>
            <a:endParaRPr lang="en-US" sz="40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199" y="1282573"/>
            <a:ext cx="8337469" cy="712209"/>
          </a:xfrm>
        </p:spPr>
        <p:txBody>
          <a:bodyPr vert="horz" lIns="91440" tIns="45720" rIns="91440" bIns="45720" anchor="t"/>
          <a:lstStyle/>
          <a:p>
            <a:pPr>
              <a:buNone/>
            </a:pPr>
            <a:r>
              <a:rPr lang="en-GB" sz="1800">
                <a:latin typeface="Arial"/>
                <a:cs typeface="Arial"/>
              </a:rPr>
              <a:t>Choose and tick one of these one of these activities to complete or </a:t>
            </a:r>
          </a:p>
          <a:p>
            <a:pPr>
              <a:buNone/>
            </a:pPr>
            <a:r>
              <a:rPr lang="en-GB" sz="1800">
                <a:latin typeface="Arial"/>
                <a:cs typeface="Arial"/>
              </a:rPr>
              <a:t>use your own ideas.</a:t>
            </a:r>
            <a:endParaRPr lang="en-US" sz="1800"/>
          </a:p>
          <a:p>
            <a:pPr marL="0" indent="0">
              <a:buNone/>
            </a:pPr>
            <a:endParaRPr lang="en-GB" sz="1800"/>
          </a:p>
        </p:txBody>
      </p:sp>
      <p:graphicFrame>
        <p:nvGraphicFramePr>
          <p:cNvPr id="7" name="Table 7" descr="Table with two columns: column 1 lists ways pupils can involve the community in their rewarding processes;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2158611025"/>
              </p:ext>
            </p:extLst>
          </p:nvPr>
        </p:nvGraphicFramePr>
        <p:xfrm>
          <a:off x="552129" y="2278066"/>
          <a:ext cx="7344815" cy="1250580"/>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4">
                <a:tc>
                  <a:txBody>
                    <a:bodyPr/>
                    <a:lstStyle/>
                    <a:p>
                      <a:pPr lvl="0" algn="l">
                        <a:buNone/>
                      </a:pPr>
                      <a:r>
                        <a:rPr lang="en-GB" sz="1800" b="0" i="0" u="none" strike="noStrike" noProof="0">
                          <a:solidFill>
                            <a:srgbClr val="000000"/>
                          </a:solidFill>
                          <a:effectLst/>
                          <a:latin typeface="Arial"/>
                        </a:rPr>
                        <a:t>Invite members of the community to join in your celebrations </a:t>
                      </a:r>
                      <a:endParaRPr lang="en-US"/>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lvl="0" algn="l">
                        <a:buNone/>
                      </a:pPr>
                      <a:r>
                        <a:rPr lang="en-GB" sz="1800" b="0" i="0" u="none" strike="noStrike" noProof="0">
                          <a:solidFill>
                            <a:srgbClr val="000000"/>
                          </a:solidFill>
                          <a:effectLst/>
                          <a:latin typeface="Arial"/>
                        </a:rPr>
                        <a:t>Organise a reading party in a community space</a:t>
                      </a:r>
                      <a:endParaRPr lang="en-US"/>
                    </a:p>
                  </a:txBody>
                  <a:tcPr/>
                </a:tc>
                <a:tc>
                  <a:txBody>
                    <a:bodyPr/>
                    <a:lstStyle/>
                    <a:p>
                      <a:endParaRPr lang="en-GB"/>
                    </a:p>
                  </a:txBody>
                  <a:tcPr/>
                </a:tc>
                <a:extLst>
                  <a:ext uri="{0D108BD9-81ED-4DB2-BD59-A6C34878D82A}">
                    <a16:rowId xmlns:a16="http://schemas.microsoft.com/office/drawing/2014/main" val="619852330"/>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52129" y="5593803"/>
            <a:ext cx="1965899" cy="720000"/>
          </a:xfrm>
        </p:spPr>
      </p:pic>
      <p:pic>
        <p:nvPicPr>
          <p:cNvPr id="5" name="Content Placeholder 4" descr="A colorful flower with pink ribbons"/>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rot="1103580">
            <a:off x="7577319" y="342275"/>
            <a:ext cx="1017892" cy="142905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54431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vert="horz" lIns="91440" tIns="45720" rIns="91440" bIns="45720" anchor="t" anchorCtr="0"/>
          <a:lstStyle/>
          <a:p>
            <a:pPr algn="l"/>
            <a:r>
              <a:rPr lang="en-GB" sz="4000" b="1">
                <a:solidFill>
                  <a:srgbClr val="000000"/>
                </a:solidFill>
                <a:latin typeface="Arial"/>
                <a:cs typeface="Arial"/>
              </a:rPr>
              <a:t>Community </a:t>
            </a:r>
            <a:r>
              <a:rPr lang="en-GB" sz="4000" b="1" i="0">
                <a:solidFill>
                  <a:srgbClr val="000000"/>
                </a:solidFill>
                <a:effectLst/>
                <a:latin typeface="Arial"/>
                <a:cs typeface="Arial"/>
              </a:rPr>
              <a:t>(</a:t>
            </a:r>
            <a:r>
              <a:rPr lang="en-GB" sz="4000" b="1">
                <a:solidFill>
                  <a:srgbClr val="000000"/>
                </a:solidFill>
                <a:latin typeface="Arial"/>
                <a:cs typeface="Arial"/>
              </a:rPr>
              <a:t>Gold activity</a:t>
            </a:r>
            <a:r>
              <a:rPr lang="en-GB" sz="4000" b="1" i="0">
                <a:solidFill>
                  <a:srgbClr val="000000"/>
                </a:solidFill>
                <a:effectLst/>
                <a:latin typeface="Arial"/>
                <a:cs typeface="Arial"/>
              </a:rPr>
              <a:t>)</a:t>
            </a:r>
            <a:endParaRPr lang="en-US" sz="40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199" y="1184407"/>
            <a:ext cx="7930055" cy="712209"/>
          </a:xfrm>
        </p:spPr>
        <p:txBody>
          <a:bodyPr vert="horz" lIns="91440" tIns="45720" rIns="91440" bIns="45720" anchor="t"/>
          <a:lstStyle/>
          <a:p>
            <a:pPr>
              <a:buNone/>
            </a:pPr>
            <a:r>
              <a:rPr lang="en-GB" sz="1800">
                <a:latin typeface="Arial"/>
                <a:cs typeface="Arial"/>
              </a:rPr>
              <a:t>Choose and tick one of these one of these activities to complete or </a:t>
            </a:r>
          </a:p>
          <a:p>
            <a:pPr>
              <a:buNone/>
            </a:pPr>
            <a:r>
              <a:rPr lang="en-GB" sz="1800">
                <a:latin typeface="Arial"/>
                <a:cs typeface="Arial"/>
              </a:rPr>
              <a:t>use your own ideas.</a:t>
            </a:r>
            <a:endParaRPr lang="en-US" sz="1800"/>
          </a:p>
          <a:p>
            <a:pPr marL="0" indent="0">
              <a:buNone/>
            </a:pPr>
            <a:endParaRPr lang="en-GB" sz="1800"/>
          </a:p>
        </p:txBody>
      </p:sp>
      <p:graphicFrame>
        <p:nvGraphicFramePr>
          <p:cNvPr id="7" name="Table 7" descr="Table with two columns: column 1 lists ways pupils can promote reading to their local community;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half" idx="2"/>
            <p:extLst>
              <p:ext uri="{D42A27DB-BD31-4B8C-83A1-F6EECF244321}">
                <p14:modId xmlns:p14="http://schemas.microsoft.com/office/powerpoint/2010/main" val="2856029280"/>
              </p:ext>
            </p:extLst>
          </p:nvPr>
        </p:nvGraphicFramePr>
        <p:xfrm>
          <a:off x="552129" y="2173557"/>
          <a:ext cx="7344815" cy="2510886"/>
        </p:xfrm>
        <a:graphic>
          <a:graphicData uri="http://schemas.openxmlformats.org/drawingml/2006/table">
            <a:tbl>
              <a:tblPr firstRow="1" bandRow="1">
                <a:tableStyleId>{5940675A-B579-460E-94D1-54222C63F5DA}</a:tableStyleId>
              </a:tblPr>
              <a:tblGrid>
                <a:gridCol w="6387966">
                  <a:extLst>
                    <a:ext uri="{9D8B030D-6E8A-4147-A177-3AD203B41FA5}">
                      <a16:colId xmlns:a16="http://schemas.microsoft.com/office/drawing/2014/main" val="4236950303"/>
                    </a:ext>
                  </a:extLst>
                </a:gridCol>
                <a:gridCol w="956849">
                  <a:extLst>
                    <a:ext uri="{9D8B030D-6E8A-4147-A177-3AD203B41FA5}">
                      <a16:colId xmlns:a16="http://schemas.microsoft.com/office/drawing/2014/main" val="2929823610"/>
                    </a:ext>
                  </a:extLst>
                </a:gridCol>
              </a:tblGrid>
              <a:tr h="568494">
                <a:tc>
                  <a:txBody>
                    <a:bodyPr/>
                    <a:lstStyle/>
                    <a:p>
                      <a:pPr lvl="0" algn="l">
                        <a:lnSpc>
                          <a:spcPct val="100000"/>
                        </a:lnSpc>
                        <a:spcBef>
                          <a:spcPts val="0"/>
                        </a:spcBef>
                        <a:spcAft>
                          <a:spcPts val="0"/>
                        </a:spcAft>
                        <a:buNone/>
                      </a:pPr>
                      <a:r>
                        <a:rPr lang="en-GB" sz="1800" b="0" i="0" u="none" strike="noStrike" noProof="0">
                          <a:solidFill>
                            <a:srgbClr val="000000"/>
                          </a:solidFill>
                          <a:effectLst/>
                          <a:latin typeface="Arial"/>
                        </a:rPr>
                        <a:t>Work with your library or bookshop to create a booky project or event for your community</a:t>
                      </a:r>
                    </a:p>
                    <a:p>
                      <a:pPr lvl="0" algn="l">
                        <a:buNone/>
                      </a:pPr>
                      <a:endParaRPr lang="en-GB" sz="1800" b="0" i="0" u="none" strike="noStrike" noProof="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682086">
                <a:tc>
                  <a:txBody>
                    <a:bodyPr/>
                    <a:lstStyle/>
                    <a:p>
                      <a:pPr lvl="0" algn="l">
                        <a:buNone/>
                      </a:pPr>
                      <a:r>
                        <a:rPr lang="en-GB" sz="1800" b="0" i="0" u="none" strike="noStrike" noProof="0">
                          <a:solidFill>
                            <a:srgbClr val="000000"/>
                          </a:solidFill>
                          <a:effectLst/>
                          <a:latin typeface="Arial"/>
                        </a:rPr>
                        <a:t>Work with a local business to encourage customers to read, e.g. 'read while you wait' at the hairdressers or take away</a:t>
                      </a:r>
                      <a:endParaRPr lang="en-US"/>
                    </a:p>
                  </a:txBody>
                  <a:tcPr/>
                </a:tc>
                <a:tc>
                  <a:txBody>
                    <a:bodyPr/>
                    <a:lstStyle/>
                    <a:p>
                      <a:endParaRPr lang="en-GB"/>
                    </a:p>
                  </a:txBody>
                  <a:tcPr/>
                </a:tc>
                <a:extLst>
                  <a:ext uri="{0D108BD9-81ED-4DB2-BD59-A6C34878D82A}">
                    <a16:rowId xmlns:a16="http://schemas.microsoft.com/office/drawing/2014/main" val="619852330"/>
                  </a:ext>
                </a:extLst>
              </a:tr>
              <a:tr h="682086">
                <a:tc>
                  <a:txBody>
                    <a:bodyPr/>
                    <a:lstStyle/>
                    <a:p>
                      <a:pPr lvl="0" algn="l">
                        <a:buNone/>
                      </a:pPr>
                      <a:r>
                        <a:rPr lang="en-GB" sz="1800" b="0" i="0" u="none" strike="noStrike" noProof="0">
                          <a:solidFill>
                            <a:srgbClr val="000000"/>
                          </a:solidFill>
                          <a:effectLst/>
                          <a:latin typeface="Arial"/>
                        </a:rPr>
                        <a:t>Work with a local charity to bring reading to others, e.g. a local care home</a:t>
                      </a:r>
                      <a:endParaRPr lang="en-US"/>
                    </a:p>
                  </a:txBody>
                  <a:tcPr/>
                </a:tc>
                <a:tc>
                  <a:txBody>
                    <a:bodyPr/>
                    <a:lstStyle/>
                    <a:p>
                      <a:pPr lvl="0">
                        <a:buNone/>
                      </a:pPr>
                      <a:endParaRPr lang="en-GB"/>
                    </a:p>
                  </a:txBody>
                  <a:tcPr/>
                </a:tc>
                <a:extLst>
                  <a:ext uri="{0D108BD9-81ED-4DB2-BD59-A6C34878D82A}">
                    <a16:rowId xmlns:a16="http://schemas.microsoft.com/office/drawing/2014/main" val="1355789390"/>
                  </a:ext>
                </a:extLst>
              </a:tr>
            </a:tbl>
          </a:graphicData>
        </a:graphic>
      </p:graphicFrame>
      <p:pic>
        <p:nvPicPr>
          <p:cNvPr id="4" name="Content Placeholder 3"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552129" y="5593803"/>
            <a:ext cx="1965899" cy="720000"/>
          </a:xfrm>
        </p:spPr>
      </p:pic>
      <p:pic>
        <p:nvPicPr>
          <p:cNvPr id="5" name="Content Placeholder 4" descr="A colourful trophy ribbon&#10;"/>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rot="1103580">
            <a:off x="7577319" y="342275"/>
            <a:ext cx="1017892" cy="142905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6163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66436" y="282576"/>
            <a:ext cx="9011344" cy="1143000"/>
          </a:xfrm>
        </p:spPr>
        <p:txBody>
          <a:bodyPr anchor="t" anchorCtr="0"/>
          <a:lstStyle/>
          <a:p>
            <a:pPr algn="l"/>
            <a:r>
              <a:rPr lang="en-GB" sz="4000" b="1" i="0">
                <a:solidFill>
                  <a:srgbClr val="000000"/>
                </a:solidFill>
                <a:effectLst/>
                <a:latin typeface="Arial" panose="020B0604020202020204" pitchFamily="34" charset="0"/>
              </a:rPr>
              <a:t>What happens next?</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66436" y="1124744"/>
            <a:ext cx="8229599" cy="3384376"/>
          </a:xfrm>
        </p:spPr>
        <p:txBody>
          <a:bodyPr/>
          <a:lstStyle/>
          <a:p>
            <a:pPr marL="0" indent="0">
              <a:buNone/>
            </a:pPr>
            <a:r>
              <a:rPr lang="en-GB" sz="1800" b="0" i="0" u="none" strike="noStrike">
                <a:solidFill>
                  <a:srgbClr val="000000"/>
                </a:solidFill>
                <a:effectLst/>
                <a:latin typeface="Arial" panose="020B0604020202020204" pitchFamily="34" charset="0"/>
              </a:rPr>
              <a:t>Now you have your plan, you can get to work on some of your ideas.</a:t>
            </a: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000000"/>
                </a:solidFill>
                <a:effectLst/>
                <a:latin typeface="Arial" panose="020B0604020202020204" pitchFamily="34" charset="0"/>
              </a:rPr>
              <a:t>Start by asking around to find out how everyone feels about reading at the moment. You can use these </a:t>
            </a:r>
            <a:r>
              <a:rPr lang="en-GB" sz="1800" b="0" i="0" u="sng" strike="noStrike">
                <a:solidFill>
                  <a:srgbClr val="C41C70"/>
                </a:solidFill>
                <a:effectLst/>
                <a:latin typeface="Arial" panose="020B0604020202020204" pitchFamily="34" charset="0"/>
                <a:hlinkClick r:id="rId3"/>
              </a:rPr>
              <a:t>surveys </a:t>
            </a:r>
            <a:r>
              <a:rPr lang="en-GB" sz="1800" b="0" i="0" u="none" strike="noStrike">
                <a:solidFill>
                  <a:srgbClr val="000000"/>
                </a:solidFill>
                <a:effectLst/>
                <a:latin typeface="Arial" panose="020B0604020202020204" pitchFamily="34" charset="0"/>
              </a:rPr>
              <a:t>or create your own. You can repeat these later to see how much things have changed! </a:t>
            </a: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000000"/>
                </a:solidFill>
                <a:effectLst/>
                <a:latin typeface="Arial" panose="020B0604020202020204" pitchFamily="34" charset="0"/>
              </a:rPr>
              <a:t>Your teacher will send us your plan and we'll let you know what we'd like you to send us to work toward your Reading Schools Silver award.  </a:t>
            </a: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000000"/>
                </a:solidFill>
                <a:effectLst/>
                <a:latin typeface="Arial" panose="020B0604020202020204" pitchFamily="34" charset="0"/>
              </a:rPr>
              <a:t>Remember to take photos and get quotes from staff and pupils about what you are doing, but most of all, have fun! </a:t>
            </a:r>
            <a:endParaRPr lang="en-GB" sz="1800"/>
          </a:p>
        </p:txBody>
      </p:sp>
      <p:pic>
        <p:nvPicPr>
          <p:cNvPr id="6" name="Content Placeholder 5" descr="Reading Schools logo"/>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66436" y="5813542"/>
            <a:ext cx="1965899" cy="720000"/>
          </a:xfrm>
        </p:spPr>
      </p:pic>
      <p:pic>
        <p:nvPicPr>
          <p:cNvPr id="5" name="Content Placeholder 4" descr="A pink open book with yellow stars"/>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3457944" y="4510150"/>
            <a:ext cx="3542623" cy="2023392"/>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79915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err="1">
                <a:solidFill>
                  <a:schemeClr val="bg1"/>
                </a:solidFill>
                <a:latin typeface="Arial" panose="020B0604020202020204" pitchFamily="34" charset="0"/>
                <a:cs typeface="Arial" panose="020B0604020202020204" pitchFamily="34" charset="0"/>
              </a:rPr>
              <a:t>scottishbooktrust.com</a:t>
            </a:r>
            <a:endParaRPr lang="en-US" sz="2800">
              <a:solidFill>
                <a:schemeClr val="bg1"/>
              </a:solidFill>
              <a:latin typeface="Arial" panose="020B0604020202020204" pitchFamily="34" charset="0"/>
              <a:cs typeface="Arial" panose="020B0604020202020204" pitchFamily="34" charset="0"/>
            </a:endParaRPr>
          </a:p>
          <a:p>
            <a:r>
              <a:rPr lang="en-US" sz="1800">
                <a:solidFill>
                  <a:schemeClr val="bg1"/>
                </a:solidFill>
                <a:latin typeface="Arial" panose="020B0604020202020204" pitchFamily="34" charset="0"/>
                <a:cs typeface="Arial" panose="020B0604020202020204" pitchFamily="34" charset="0"/>
              </a:rPr>
              <a:t>    </a:t>
            </a:r>
            <a:endParaRPr lang="en-US" sz="1800">
              <a:latin typeface="Arial" panose="020B0604020202020204" pitchFamily="34" charset="0"/>
              <a:cs typeface="Arial" panose="020B0604020202020204" pitchFamily="34" charset="0"/>
            </a:endParaRPr>
          </a:p>
        </p:txBody>
      </p:sp>
      <p:pic>
        <p:nvPicPr>
          <p:cNvPr id="6" name="Picture 5" descr="Facebook, Twitter and Instagram log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3653398"/>
            <a:ext cx="1306547" cy="402483"/>
          </a:xfrm>
          <a:prstGeom prst="rect">
            <a:avLst/>
          </a:prstGeom>
        </p:spPr>
      </p:pic>
      <p:sp>
        <p:nvSpPr>
          <p:cNvPr id="9" name="Rectangle 8">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Scottish Book Trust is a national charity changing lives through reading and writing. Registered company SC184248 | Scottish charity SC027669</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vert="horz" lIns="91440" tIns="45720" rIns="91440" bIns="45720" anchor="t" anchorCtr="0"/>
          <a:lstStyle/>
          <a:p>
            <a:pPr algn="l"/>
            <a:r>
              <a:rPr lang="en-GB" sz="4000" b="1">
                <a:latin typeface="Arial"/>
                <a:cs typeface="Arial"/>
              </a:rPr>
              <a:t>Reading Schools Leaders</a:t>
            </a:r>
            <a:endParaRPr lang="en-US" sz="4000" b="1">
              <a:latin typeface="Arial" panose="020B0604020202020204" pitchFamily="34" charset="0"/>
              <a:cs typeface="Arial" panose="020B0604020202020204" pitchFamily="34" charset="0"/>
            </a:endParaRPr>
          </a:p>
        </p:txBody>
      </p:sp>
      <p:sp>
        <p:nvSpPr>
          <p:cNvPr id="9" name="Vertical Text Placeholder 8"/>
          <p:cNvSpPr>
            <a:spLocks noGrp="1"/>
          </p:cNvSpPr>
          <p:nvPr>
            <p:ph sz="half" idx="1"/>
          </p:nvPr>
        </p:nvSpPr>
        <p:spPr>
          <a:xfrm>
            <a:off x="457200" y="1417638"/>
            <a:ext cx="8147050" cy="2332856"/>
          </a:xfrm>
        </p:spPr>
        <p:txBody>
          <a:bodyPr vert="horz" lIns="91440" tIns="45720" rIns="91440" bIns="45720" anchor="t">
            <a:noAutofit/>
          </a:bodyPr>
          <a:lstStyle/>
          <a:p>
            <a:pPr marL="0" indent="0">
              <a:buNone/>
            </a:pPr>
            <a:r>
              <a:rPr lang="en-GB" sz="1800" b="1">
                <a:latin typeface="Helvetica Neue"/>
                <a:cs typeface="Arial"/>
              </a:rPr>
              <a:t>Create a group ​</a:t>
            </a:r>
          </a:p>
          <a:p>
            <a:r>
              <a:rPr lang="en-GB" sz="1800">
                <a:latin typeface="Helvetica Neue"/>
                <a:cs typeface="Arial"/>
              </a:rPr>
              <a:t>Create a group that will work well in your school for pupils and teachers, but also think about inviting other staff and anyone who loves books​</a:t>
            </a:r>
          </a:p>
          <a:p>
            <a:r>
              <a:rPr lang="en-GB" sz="1800">
                <a:latin typeface="Helvetica Neue"/>
                <a:cs typeface="Arial"/>
              </a:rPr>
              <a:t>Always include the school librarian if you have one​</a:t>
            </a:r>
          </a:p>
          <a:p>
            <a:r>
              <a:rPr lang="en-GB" sz="1800">
                <a:latin typeface="Helvetica Neue"/>
                <a:cs typeface="Arial"/>
              </a:rPr>
              <a:t>Make sure lots of different classes are represented​</a:t>
            </a:r>
          </a:p>
          <a:p>
            <a:r>
              <a:rPr lang="en-GB" sz="1800">
                <a:latin typeface="Helvetica Neue"/>
                <a:cs typeface="Arial"/>
              </a:rPr>
              <a:t>Gold schools should ask members of the community to join the group</a:t>
            </a:r>
            <a:endParaRPr lang="en-GB" sz="1800">
              <a:latin typeface="Helvetica Neue"/>
            </a:endParaRPr>
          </a:p>
          <a:p>
            <a:pPr marL="0" indent="0">
              <a:buNone/>
            </a:pPr>
            <a:endParaRPr lang="en-GB" sz="1800">
              <a:latin typeface="Helvetica Neue"/>
            </a:endParaRPr>
          </a:p>
          <a:p>
            <a:pPr marL="0" indent="0">
              <a:buNone/>
            </a:pPr>
            <a:r>
              <a:rPr lang="en-GB" sz="1800" b="1">
                <a:latin typeface="Helvetica Neue"/>
                <a:cs typeface="Arial"/>
              </a:rPr>
              <a:t>Choose your own activities </a:t>
            </a:r>
            <a:r>
              <a:rPr lang="en-GB" sz="1800">
                <a:latin typeface="Helvetica Neue"/>
                <a:cs typeface="Arial"/>
              </a:rPr>
              <a:t>​</a:t>
            </a:r>
          </a:p>
          <a:p>
            <a:r>
              <a:rPr lang="en-GB" sz="1800">
                <a:latin typeface="Helvetica Neue"/>
                <a:cs typeface="Arial"/>
              </a:rPr>
              <a:t>Choose the items you would like to focus on from the following slides​</a:t>
            </a:r>
          </a:p>
          <a:p>
            <a:r>
              <a:rPr lang="en-GB" sz="1800">
                <a:latin typeface="Helvetica Neue"/>
                <a:cs typeface="Arial"/>
              </a:rPr>
              <a:t>Ask your teacher to send your choices to Reading Schools</a:t>
            </a:r>
            <a:endParaRPr lang="en-US" sz="1800">
              <a:latin typeface="Helvetica Neue"/>
              <a:cs typeface="Arial"/>
            </a:endParaRPr>
          </a:p>
        </p:txBody>
      </p:sp>
      <p:pic>
        <p:nvPicPr>
          <p:cNvPr id="11" name="Content Placeholder 10" descr="Reading Schools Logo "/>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57200" y="5576913"/>
            <a:ext cx="1965900" cy="720000"/>
          </a:xfrm>
        </p:spPr>
      </p:pic>
      <p:pic>
        <p:nvPicPr>
          <p:cNvPr id="12" name="Content Placeholder 11" descr="Illustration of paper plane with wind path behind"/>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3610946" y="4817370"/>
            <a:ext cx="3463083" cy="1519085"/>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43941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vert="horz" lIns="91440" tIns="45720" rIns="91440" bIns="45720" anchor="t" anchorCtr="0"/>
          <a:lstStyle/>
          <a:p>
            <a:pPr algn="l"/>
            <a:r>
              <a:rPr lang="en-GB" sz="4000" b="1">
                <a:latin typeface="Arial"/>
                <a:cs typeface="Arial"/>
              </a:rPr>
              <a:t>Reading Schools Leaders </a:t>
            </a:r>
            <a:r>
              <a:rPr lang="en-GB" sz="4000" b="1">
                <a:solidFill>
                  <a:schemeClr val="bg1"/>
                </a:solidFill>
                <a:latin typeface="Arial"/>
                <a:cs typeface="Arial"/>
              </a:rPr>
              <a:t>part two</a:t>
            </a:r>
            <a:endParaRPr lang="en-US" sz="4000" b="1">
              <a:solidFill>
                <a:schemeClr val="bg1"/>
              </a:solidFill>
              <a:latin typeface="Arial"/>
              <a:cs typeface="Arial"/>
            </a:endParaRPr>
          </a:p>
        </p:txBody>
      </p:sp>
      <p:sp>
        <p:nvSpPr>
          <p:cNvPr id="9" name="Vertical Text Placeholder 8"/>
          <p:cNvSpPr>
            <a:spLocks noGrp="1"/>
          </p:cNvSpPr>
          <p:nvPr>
            <p:ph sz="half" idx="1"/>
          </p:nvPr>
        </p:nvSpPr>
        <p:spPr>
          <a:xfrm>
            <a:off x="457200" y="1422611"/>
            <a:ext cx="7613780" cy="2332856"/>
          </a:xfrm>
        </p:spPr>
        <p:txBody>
          <a:bodyPr vert="horz">
            <a:noAutofit/>
          </a:bodyPr>
          <a:lstStyle/>
          <a:p>
            <a:pPr marL="0" indent="0" algn="l" rtl="0" fontAlgn="base">
              <a:buNone/>
            </a:pPr>
            <a:r>
              <a:rPr lang="en-US" sz="1800" b="1" i="0" u="none" strike="noStrike">
                <a:solidFill>
                  <a:srgbClr val="000000"/>
                </a:solidFill>
                <a:effectLst/>
                <a:latin typeface="Helvetica Neue"/>
              </a:rPr>
              <a:t>Progress</a:t>
            </a:r>
            <a:r>
              <a:rPr lang="en-US" sz="1800" b="0" i="0">
                <a:solidFill>
                  <a:srgbClr val="000000"/>
                </a:solidFill>
                <a:effectLst/>
                <a:latin typeface="Helvetica Neue"/>
              </a:rPr>
              <a:t>​</a:t>
            </a:r>
          </a:p>
          <a:p>
            <a:pPr algn="l" rtl="0" fontAlgn="base">
              <a:buFont typeface="Arial" panose="020B0604020202020204" pitchFamily="34" charset="0"/>
              <a:buChar char="•"/>
            </a:pPr>
            <a:r>
              <a:rPr lang="en-US" sz="1800" b="0" i="0" u="none" strike="noStrike">
                <a:solidFill>
                  <a:srgbClr val="000000"/>
                </a:solidFill>
                <a:effectLst/>
                <a:latin typeface="Helvetica Neue"/>
              </a:rPr>
              <a:t>Meet regularly to check on your progress and make new plans</a:t>
            </a:r>
            <a:r>
              <a:rPr lang="en-US" sz="1800" b="0" i="0">
                <a:solidFill>
                  <a:srgbClr val="000000"/>
                </a:solidFill>
                <a:effectLst/>
                <a:latin typeface="Helvetica Neue"/>
              </a:rPr>
              <a:t>​</a:t>
            </a:r>
          </a:p>
          <a:p>
            <a:pPr algn="l" rtl="0" fontAlgn="base">
              <a:buFont typeface="Arial" panose="020B0604020202020204" pitchFamily="34" charset="0"/>
              <a:buChar char="•"/>
            </a:pPr>
            <a:r>
              <a:rPr lang="en-US" sz="1800" b="0" i="0" u="none" strike="noStrike">
                <a:solidFill>
                  <a:srgbClr val="000000"/>
                </a:solidFill>
                <a:effectLst/>
                <a:latin typeface="Helvetica Neue"/>
              </a:rPr>
              <a:t>Take photos and collect quotes from classmates, teachers and parents that show what you are doing for each item</a:t>
            </a:r>
            <a:r>
              <a:rPr lang="en-US" sz="1800" b="0" i="0">
                <a:solidFill>
                  <a:srgbClr val="000000"/>
                </a:solidFill>
                <a:effectLst/>
                <a:latin typeface="Helvetica Neue"/>
              </a:rPr>
              <a:t>​</a:t>
            </a:r>
          </a:p>
          <a:p>
            <a:pPr algn="l" rtl="0" fontAlgn="base">
              <a:buFont typeface="Arial" panose="020B0604020202020204" pitchFamily="34" charset="0"/>
              <a:buChar char="•"/>
            </a:pPr>
            <a:r>
              <a:rPr lang="en-US" sz="1800" b="0" i="0" u="none" strike="noStrike">
                <a:solidFill>
                  <a:srgbClr val="000000"/>
                </a:solidFill>
                <a:effectLst/>
                <a:latin typeface="Helvetica Neue"/>
              </a:rPr>
              <a:t>Your teacher will send all this to Reading Schools</a:t>
            </a:r>
            <a:endParaRPr lang="en-US" sz="1800" b="0" i="0">
              <a:solidFill>
                <a:srgbClr val="000000"/>
              </a:solidFill>
              <a:effectLst/>
              <a:latin typeface="Helvetica Neue"/>
            </a:endParaRPr>
          </a:p>
          <a:p>
            <a:pPr marL="0" indent="0">
              <a:buNone/>
            </a:pPr>
            <a:endParaRPr lang="en-US" sz="1800">
              <a:latin typeface="Helvetica Neue"/>
            </a:endParaRPr>
          </a:p>
          <a:p>
            <a:pPr marL="0" indent="0">
              <a:buNone/>
            </a:pPr>
            <a:endParaRPr lang="en-US" sz="1800">
              <a:latin typeface="Helvetica Neue"/>
            </a:endParaRPr>
          </a:p>
          <a:p>
            <a:pPr marL="0" indent="0">
              <a:buNone/>
            </a:pPr>
            <a:r>
              <a:rPr lang="en-US" sz="1800" b="0" i="0" u="none" strike="noStrike">
                <a:solidFill>
                  <a:srgbClr val="000000"/>
                </a:solidFill>
                <a:effectLst/>
                <a:latin typeface="Helvetica Neue"/>
              </a:rPr>
              <a:t>Remember your </a:t>
            </a:r>
            <a:r>
              <a:rPr lang="en-GB" sz="1800" b="0" i="0" u="none" strike="noStrike">
                <a:solidFill>
                  <a:srgbClr val="000000"/>
                </a:solidFill>
                <a:effectLst/>
                <a:latin typeface="Helvetica Neue"/>
              </a:rPr>
              <a:t>teacher also needs to fill in their Reading Schools action plan</a:t>
            </a:r>
            <a:r>
              <a:rPr lang="en-US" sz="1800" b="0" i="0" u="none" strike="noStrike">
                <a:solidFill>
                  <a:srgbClr val="000000"/>
                </a:solidFill>
                <a:effectLst/>
                <a:latin typeface="Helvetica Neue"/>
              </a:rPr>
              <a:t>.</a:t>
            </a:r>
            <a:endParaRPr lang="en-US" sz="1800">
              <a:latin typeface="Helvetica Neue"/>
            </a:endParaRPr>
          </a:p>
        </p:txBody>
      </p:sp>
      <p:pic>
        <p:nvPicPr>
          <p:cNvPr id="10" name="Content Placeholder 9" descr="Reading Schools logo "/>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548951" y="5593803"/>
            <a:ext cx="1965900" cy="720000"/>
          </a:xfrm>
        </p:spPr>
      </p:pic>
      <p:pic>
        <p:nvPicPr>
          <p:cNvPr id="11" name="Content Placeholder 10" descr="Ilustration of 3 children reading while doing other hobbies like basketball, guitar and beakers. "/>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3404525" y="4536622"/>
            <a:ext cx="3950208" cy="1777181"/>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4884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Useful surveys, posters, badges and signs</a:t>
            </a:r>
            <a:endParaRPr lang="en-US" sz="4000" b="1">
              <a:latin typeface="Arial" panose="020B0604020202020204" pitchFamily="34" charset="0"/>
              <a:cs typeface="Arial" panose="020B0604020202020204" pitchFamily="34" charset="0"/>
            </a:endParaRPr>
          </a:p>
        </p:txBody>
      </p:sp>
      <p:sp>
        <p:nvSpPr>
          <p:cNvPr id="9" name="Vertical Text Placeholder 8"/>
          <p:cNvSpPr>
            <a:spLocks noGrp="1"/>
          </p:cNvSpPr>
          <p:nvPr>
            <p:ph sz="half" idx="1"/>
          </p:nvPr>
        </p:nvSpPr>
        <p:spPr>
          <a:xfrm>
            <a:off x="457199" y="1600201"/>
            <a:ext cx="8154955" cy="2020077"/>
          </a:xfrm>
        </p:spPr>
        <p:txBody>
          <a:bodyPr vert="horz" lIns="91440" tIns="45720" rIns="91440" bIns="45720" anchor="t">
            <a:noAutofit/>
          </a:bodyPr>
          <a:lstStyle/>
          <a:p>
            <a:pPr marL="0" indent="0" algn="l" rtl="0" fontAlgn="base">
              <a:buNone/>
            </a:pPr>
            <a:r>
              <a:rPr lang="en-GB" sz="1800" b="0" i="0" u="none" strike="noStrike">
                <a:solidFill>
                  <a:srgbClr val="000000"/>
                </a:solidFill>
                <a:effectLst/>
                <a:latin typeface="Arial"/>
                <a:cs typeface="Arial"/>
              </a:rPr>
              <a:t>Have a look at our websites. You can download printable resources for your school or use them as inspiration to create your own surveys, posters, badges and signs.</a:t>
            </a:r>
            <a:r>
              <a:rPr lang="en-US" sz="1800" b="0" i="0">
                <a:solidFill>
                  <a:srgbClr val="000000"/>
                </a:solidFill>
                <a:effectLst/>
                <a:latin typeface="Arial"/>
                <a:cs typeface="Arial"/>
              </a:rPr>
              <a:t>​</a:t>
            </a:r>
            <a:endParaRPr lang="en-US" sz="1800">
              <a:solidFill>
                <a:srgbClr val="000000"/>
              </a:solidFill>
              <a:latin typeface="Arial"/>
              <a:cs typeface="Arial"/>
            </a:endParaRPr>
          </a:p>
          <a:p>
            <a:pPr marL="0" indent="0" algn="l" rtl="0" fontAlgn="base">
              <a:buNone/>
            </a:pPr>
            <a:endParaRPr lang="en-US" sz="1800" u="sng" strike="noStrike">
              <a:solidFill>
                <a:srgbClr val="000000"/>
              </a:solidFill>
              <a:hlinkClick r:id="rId3"/>
            </a:endParaRPr>
          </a:p>
          <a:p>
            <a:pPr marL="0" indent="0" algn="l" rtl="0" fontAlgn="base">
              <a:buNone/>
            </a:pPr>
            <a:r>
              <a:rPr lang="en-GB" sz="1800" b="0" i="0" u="sng" strike="noStrike">
                <a:solidFill>
                  <a:srgbClr val="C41C70"/>
                </a:solidFill>
                <a:effectLst/>
                <a:latin typeface="Arial"/>
                <a:cs typeface="Arial"/>
                <a:hlinkClick r:id="rId3"/>
              </a:rPr>
              <a:t>Reading Schools website resources </a:t>
            </a:r>
            <a:r>
              <a:rPr lang="en-GB" sz="1800" b="0" i="0" u="none" strike="noStrike">
                <a:solidFill>
                  <a:srgbClr val="000000"/>
                </a:solidFill>
                <a:effectLst/>
                <a:latin typeface="Arial"/>
                <a:cs typeface="Arial"/>
              </a:rPr>
              <a:t>– you can filter our resources section by selecting Type: ‘posters and print outs’ to find certificates, door signs, badges, readers notes, library posters and more.</a:t>
            </a:r>
            <a:r>
              <a:rPr lang="en-US" sz="1800" b="0" i="0">
                <a:solidFill>
                  <a:srgbClr val="000000"/>
                </a:solidFill>
                <a:effectLst/>
                <a:latin typeface="Arial"/>
                <a:cs typeface="Arial"/>
              </a:rPr>
              <a:t>​</a:t>
            </a:r>
            <a:r>
              <a:rPr lang="en-GB" sz="1800" b="0" i="0">
                <a:solidFill>
                  <a:srgbClr val="000000"/>
                </a:solidFill>
                <a:effectLst/>
                <a:latin typeface="Arial"/>
                <a:cs typeface="Arial"/>
              </a:rPr>
              <a:t>​</a:t>
            </a:r>
            <a:endParaRPr lang="en-GB" sz="1800">
              <a:solidFill>
                <a:srgbClr val="000000"/>
              </a:solidFill>
              <a:latin typeface="Arial"/>
              <a:cs typeface="Arial"/>
            </a:endParaRPr>
          </a:p>
          <a:p>
            <a:pPr marL="0" indent="0" algn="l" rtl="0" fontAlgn="base">
              <a:buNone/>
            </a:pPr>
            <a:endParaRPr lang="en-GB" sz="1800" b="0" i="0" u="sng" strike="noStrike">
              <a:solidFill>
                <a:srgbClr val="000000"/>
              </a:solidFill>
              <a:effectLst/>
              <a:latin typeface="Segoe UI" panose="020B0502040204020203" pitchFamily="34" charset="0"/>
              <a:hlinkClick r:id="rId4"/>
            </a:endParaRPr>
          </a:p>
          <a:p>
            <a:pPr marL="0" indent="0" algn="l" rtl="0" fontAlgn="base">
              <a:buNone/>
            </a:pPr>
            <a:endParaRPr lang="en-GB" sz="1800" b="0" i="0">
              <a:solidFill>
                <a:srgbClr val="000000"/>
              </a:solidFill>
              <a:effectLst/>
              <a:latin typeface="Arial"/>
            </a:endParaRPr>
          </a:p>
          <a:p>
            <a:pPr marL="0" indent="0">
              <a:buNone/>
            </a:pPr>
            <a:endParaRPr lang="en-US" sz="1800">
              <a:latin typeface="Helvetica Neue"/>
            </a:endParaRPr>
          </a:p>
        </p:txBody>
      </p:sp>
      <p:pic>
        <p:nvPicPr>
          <p:cNvPr id="11" name="Content Placeholder 10" descr="Reading Schools logo "/>
          <p:cNvPicPr>
            <a:picLocks noGrp="1" noChangeAspect="1"/>
          </p:cNvPicPr>
          <p:nvPr>
            <p:ph sz="quarter" idx="11"/>
          </p:nvPr>
        </p:nvPicPr>
        <p:blipFill>
          <a:blip r:embed="rId5" cstate="print">
            <a:extLst>
              <a:ext uri="{28A0092B-C50C-407E-A947-70E740481C1C}">
                <a14:useLocalDpi xmlns:a14="http://schemas.microsoft.com/office/drawing/2010/main" val="0"/>
              </a:ext>
            </a:extLst>
          </a:blip>
          <a:stretch>
            <a:fillRect/>
          </a:stretch>
        </p:blipFill>
        <p:spPr>
          <a:xfrm>
            <a:off x="510601" y="5520712"/>
            <a:ext cx="1965899" cy="720000"/>
          </a:xfrm>
        </p:spPr>
      </p:pic>
      <p:pic>
        <p:nvPicPr>
          <p:cNvPr id="10" name="Content Placeholder 9" descr="illustration of books with shouting stars around it "/>
          <p:cNvPicPr>
            <a:picLocks noGrp="1" noChangeAspect="1"/>
          </p:cNvPicPr>
          <p:nvPr>
            <p:ph sz="quarter" idx="10"/>
          </p:nvPr>
        </p:nvPicPr>
        <p:blipFill>
          <a:blip r:embed="rId6">
            <a:extLst>
              <a:ext uri="{28A0092B-C50C-407E-A947-70E740481C1C}">
                <a14:useLocalDpi xmlns:a14="http://schemas.microsoft.com/office/drawing/2010/main" val="0"/>
              </a:ext>
            </a:extLst>
          </a:blip>
          <a:stretch>
            <a:fillRect/>
          </a:stretch>
        </p:blipFill>
        <p:spPr>
          <a:xfrm>
            <a:off x="5528550" y="5171781"/>
            <a:ext cx="1867062" cy="1272650"/>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80507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Creating your Action Plan​</a:t>
            </a:r>
            <a:endParaRPr lang="en-US" sz="4000" b="1">
              <a:latin typeface="Arial" panose="020B0604020202020204" pitchFamily="34" charset="0"/>
              <a:cs typeface="Arial" panose="020B0604020202020204" pitchFamily="34" charset="0"/>
            </a:endParaRPr>
          </a:p>
        </p:txBody>
      </p:sp>
      <p:sp>
        <p:nvSpPr>
          <p:cNvPr id="9" name="Vertical Text Placeholder 8"/>
          <p:cNvSpPr>
            <a:spLocks noGrp="1"/>
          </p:cNvSpPr>
          <p:nvPr>
            <p:ph sz="half" idx="1"/>
          </p:nvPr>
        </p:nvSpPr>
        <p:spPr>
          <a:xfrm>
            <a:off x="457200" y="1403261"/>
            <a:ext cx="8229600" cy="2332856"/>
          </a:xfrm>
        </p:spPr>
        <p:txBody>
          <a:bodyPr vert="horz" lIns="91440" tIns="45720" rIns="91440" bIns="45720" anchor="t">
            <a:noAutofit/>
          </a:bodyPr>
          <a:lstStyle/>
          <a:p>
            <a:pPr marL="0" indent="0">
              <a:buNone/>
            </a:pPr>
            <a:r>
              <a:rPr lang="en-GB" sz="1800">
                <a:latin typeface="Arial"/>
                <a:cs typeface="Arial"/>
              </a:rPr>
              <a:t>The following slides will guide you through creating your plans. ​</a:t>
            </a: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a:latin typeface="Arial"/>
                <a:cs typeface="Arial"/>
              </a:rPr>
              <a:t>You will need to choose actions from each section and make plans​.</a:t>
            </a: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a:latin typeface="Arial"/>
                <a:cs typeface="Arial"/>
              </a:rPr>
              <a:t>Some sections have two slides, core and silver. Instructions on each slide will help you select, depending on whether you have already received your core award.​</a:t>
            </a:r>
          </a:p>
          <a:p>
            <a:pPr marL="0" indent="0">
              <a:buNone/>
            </a:pPr>
            <a:endParaRPr lang="en-GB" sz="1800">
              <a:solidFill>
                <a:srgbClr val="000000"/>
              </a:solidFill>
              <a:latin typeface="Arial"/>
              <a:cs typeface="Arial"/>
            </a:endParaRPr>
          </a:p>
          <a:p>
            <a:pPr marL="0" indent="0">
              <a:buNone/>
            </a:pPr>
            <a:r>
              <a:rPr lang="en-GB" sz="1800">
                <a:solidFill>
                  <a:srgbClr val="000000"/>
                </a:solidFill>
                <a:latin typeface="Arial"/>
                <a:cs typeface="Arial"/>
              </a:rPr>
              <a:t>For Gold you should be thinking about things you can do in your local community.</a:t>
            </a:r>
            <a:endParaRPr lang="en-GB"/>
          </a:p>
          <a:p>
            <a:pPr marL="0" indent="0">
              <a:buNone/>
            </a:pPr>
            <a:endParaRPr lang="en-GB" sz="1800" i="1">
              <a:solidFill>
                <a:srgbClr val="000000"/>
              </a:solidFill>
              <a:latin typeface="Arial"/>
              <a:cs typeface="Arial"/>
            </a:endParaRPr>
          </a:p>
          <a:p>
            <a:pPr marL="0" indent="0">
              <a:buNone/>
            </a:pPr>
            <a:r>
              <a:rPr lang="en-GB" sz="1800" b="0" i="1" u="none" strike="noStrike">
                <a:solidFill>
                  <a:srgbClr val="000000"/>
                </a:solidFill>
                <a:effectLst/>
                <a:latin typeface="Arial"/>
                <a:cs typeface="Arial"/>
              </a:rPr>
              <a:t>(Teachers and Librarians – the framework notes are in the slide notes to help you transfer into the online portal.</a:t>
            </a:r>
            <a:r>
              <a:rPr lang="en-GB" sz="1800" b="0" i="1">
                <a:solidFill>
                  <a:srgbClr val="000000"/>
                </a:solidFill>
                <a:effectLst/>
                <a:latin typeface="Arial"/>
                <a:cs typeface="Arial"/>
              </a:rPr>
              <a:t>​)</a:t>
            </a:r>
            <a:endParaRPr lang="en-US" sz="1800" i="1">
              <a:latin typeface="Arial"/>
              <a:cs typeface="Arial"/>
            </a:endParaRPr>
          </a:p>
        </p:txBody>
      </p:sp>
      <p:pic>
        <p:nvPicPr>
          <p:cNvPr id="11" name="Content Placeholder 10" descr="Reading Schools logo"/>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567613" y="5724430"/>
            <a:ext cx="1965900" cy="720000"/>
          </a:xfrm>
        </p:spPr>
      </p:pic>
      <p:pic>
        <p:nvPicPr>
          <p:cNvPr id="10" name="Content Placeholder 9" descr="Cartoon of hand checking red tick in box "/>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6958642" y="48965"/>
            <a:ext cx="2185689" cy="2030360"/>
          </a:xfrm>
        </p:spPr>
      </p:pic>
      <p:pic>
        <p:nvPicPr>
          <p:cNvPr id="5" name="Picture 4" descr="Scottish Book Trust Logo">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1939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Being a good role model (Core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200" y="1600201"/>
            <a:ext cx="8445624" cy="2332856"/>
          </a:xfrm>
        </p:spPr>
        <p:txBody>
          <a:bodyPr vert="horz" lIns="91440" tIns="45720" rIns="91440" bIns="45720" anchor="t"/>
          <a:lstStyle/>
          <a:p>
            <a:pPr marL="0" indent="0">
              <a:buNone/>
            </a:pPr>
            <a:r>
              <a:rPr lang="en-GB" sz="1800">
                <a:latin typeface="Arial"/>
                <a:cs typeface="Arial"/>
              </a:rPr>
              <a:t>For your core award, you chose at least one of these activities for you and your classmates to do. Can you remember which? You should plan to carry on with these.</a:t>
            </a:r>
            <a:br>
              <a:rPr lang="en-GB" sz="1800">
                <a:latin typeface="Arial"/>
                <a:cs typeface="Arial"/>
              </a:rPr>
            </a:br>
            <a:r>
              <a:rPr lang="en-GB" sz="1800">
                <a:latin typeface="Arial"/>
                <a:cs typeface="Arial"/>
              </a:rPr>
              <a:t>If you are going straight to gold award, please select at least one to start doing. You can also add your own ideas.</a:t>
            </a:r>
          </a:p>
        </p:txBody>
      </p:sp>
      <p:graphicFrame>
        <p:nvGraphicFramePr>
          <p:cNvPr id="7" name="Table 7" descr="Table with two columns: column 1 lists activities that pupils can do to be a good role model;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0"/>
            <p:extLst>
              <p:ext uri="{D42A27DB-BD31-4B8C-83A1-F6EECF244321}">
                <p14:modId xmlns:p14="http://schemas.microsoft.com/office/powerpoint/2010/main" val="2863413188"/>
              </p:ext>
            </p:extLst>
          </p:nvPr>
        </p:nvGraphicFramePr>
        <p:xfrm>
          <a:off x="525426" y="3105654"/>
          <a:ext cx="7612597" cy="2031206"/>
        </p:xfrm>
        <a:graphic>
          <a:graphicData uri="http://schemas.openxmlformats.org/drawingml/2006/table">
            <a:tbl>
              <a:tblPr firstRow="1" bandRow="1">
                <a:tableStyleId>{5940675A-B579-460E-94D1-54222C63F5DA}</a:tableStyleId>
              </a:tblPr>
              <a:tblGrid>
                <a:gridCol w="6925620">
                  <a:extLst>
                    <a:ext uri="{9D8B030D-6E8A-4147-A177-3AD203B41FA5}">
                      <a16:colId xmlns:a16="http://schemas.microsoft.com/office/drawing/2014/main" val="4236950303"/>
                    </a:ext>
                  </a:extLst>
                </a:gridCol>
                <a:gridCol w="686977">
                  <a:extLst>
                    <a:ext uri="{9D8B030D-6E8A-4147-A177-3AD203B41FA5}">
                      <a16:colId xmlns:a16="http://schemas.microsoft.com/office/drawing/2014/main" val="2929823610"/>
                    </a:ext>
                  </a:extLst>
                </a:gridCol>
              </a:tblGrid>
              <a:tr h="386468">
                <a:tc>
                  <a:txBody>
                    <a:bodyPr/>
                    <a:lstStyle/>
                    <a:p>
                      <a:r>
                        <a:rPr lang="en-GB">
                          <a:latin typeface="Arial" panose="020B0604020202020204" pitchFamily="34" charset="0"/>
                          <a:cs typeface="Arial" panose="020B0604020202020204" pitchFamily="34" charset="0"/>
                        </a:rPr>
                        <a:t>Wear 'ask me what I'm reading' badges</a:t>
                      </a:r>
                    </a:p>
                  </a:txBody>
                  <a:tcPr marL="31656" marR="31656"/>
                </a:tc>
                <a:tc>
                  <a:txBody>
                    <a:bodyPr/>
                    <a:lstStyle/>
                    <a:p>
                      <a:endParaRPr lang="en-GB"/>
                    </a:p>
                  </a:txBody>
                  <a:tcPr marL="31656" marR="31656"/>
                </a:tc>
                <a:extLst>
                  <a:ext uri="{0D108BD9-81ED-4DB2-BD59-A6C34878D82A}">
                    <a16:rowId xmlns:a16="http://schemas.microsoft.com/office/drawing/2014/main" val="2317608751"/>
                  </a:ext>
                </a:extLst>
              </a:tr>
              <a:tr h="386468">
                <a:tc>
                  <a:txBody>
                    <a:bodyPr/>
                    <a:lstStyle/>
                    <a:p>
                      <a:r>
                        <a:rPr lang="en-GB" sz="1800" b="0" i="0">
                          <a:solidFill>
                            <a:srgbClr val="000000"/>
                          </a:solidFill>
                          <a:effectLst/>
                          <a:latin typeface="Arial" panose="020B0604020202020204" pitchFamily="34" charset="0"/>
                        </a:rPr>
                        <a:t>Talk about books at an assembly</a:t>
                      </a:r>
                      <a:endParaRPr lang="en-GB"/>
                    </a:p>
                  </a:txBody>
                  <a:tcPr marL="31656" marR="31656"/>
                </a:tc>
                <a:tc>
                  <a:txBody>
                    <a:bodyPr/>
                    <a:lstStyle/>
                    <a:p>
                      <a:endParaRPr lang="en-GB"/>
                    </a:p>
                  </a:txBody>
                  <a:tcPr marL="31656" marR="31656"/>
                </a:tc>
                <a:extLst>
                  <a:ext uri="{0D108BD9-81ED-4DB2-BD59-A6C34878D82A}">
                    <a16:rowId xmlns:a16="http://schemas.microsoft.com/office/drawing/2014/main" val="619852330"/>
                  </a:ext>
                </a:extLst>
              </a:tr>
              <a:tr h="710024">
                <a:tc>
                  <a:txBody>
                    <a:bodyPr/>
                    <a:lstStyle/>
                    <a:p>
                      <a:r>
                        <a:rPr lang="en-GB" sz="1800" b="0" i="0">
                          <a:solidFill>
                            <a:srgbClr val="000000"/>
                          </a:solidFill>
                          <a:effectLst/>
                          <a:latin typeface="Arial" panose="020B0604020202020204" pitchFamily="34" charset="0"/>
                        </a:rPr>
                        <a:t>Recommend your favourite books to other pupils – you could use videos, bookmarks, signs, shelf-labels, etc</a:t>
                      </a:r>
                      <a:endParaRPr lang="en-GB"/>
                    </a:p>
                  </a:txBody>
                  <a:tcPr marL="31656" marR="31656"/>
                </a:tc>
                <a:tc>
                  <a:txBody>
                    <a:bodyPr/>
                    <a:lstStyle/>
                    <a:p>
                      <a:endParaRPr lang="en-GB"/>
                    </a:p>
                  </a:txBody>
                  <a:tcPr marL="31656" marR="31656"/>
                </a:tc>
                <a:extLst>
                  <a:ext uri="{0D108BD9-81ED-4DB2-BD59-A6C34878D82A}">
                    <a16:rowId xmlns:a16="http://schemas.microsoft.com/office/drawing/2014/main" val="3899931490"/>
                  </a:ext>
                </a:extLst>
              </a:tr>
              <a:tr h="548246">
                <a:tc>
                  <a:txBody>
                    <a:bodyPr/>
                    <a:lstStyle/>
                    <a:p>
                      <a:r>
                        <a:rPr lang="en-GB" sz="1800" b="0" i="0">
                          <a:solidFill>
                            <a:srgbClr val="000000"/>
                          </a:solidFill>
                          <a:effectLst/>
                          <a:latin typeface="Arial" panose="020B0604020202020204" pitchFamily="34" charset="0"/>
                        </a:rPr>
                        <a:t>Make ‘favourite books' lists so teachers know what you like to read</a:t>
                      </a:r>
                      <a:endParaRPr lang="en-GB"/>
                    </a:p>
                  </a:txBody>
                  <a:tcPr marL="31656" marR="31656"/>
                </a:tc>
                <a:tc>
                  <a:txBody>
                    <a:bodyPr/>
                    <a:lstStyle/>
                    <a:p>
                      <a:endParaRPr lang="en-GB"/>
                    </a:p>
                  </a:txBody>
                  <a:tcPr marL="31656" marR="31656"/>
                </a:tc>
                <a:extLst>
                  <a:ext uri="{0D108BD9-81ED-4DB2-BD59-A6C34878D82A}">
                    <a16:rowId xmlns:a16="http://schemas.microsoft.com/office/drawing/2014/main" val="3419847984"/>
                  </a:ext>
                </a:extLst>
              </a:tr>
            </a:tbl>
          </a:graphicData>
        </a:graphic>
      </p:graphicFrame>
      <p:sp>
        <p:nvSpPr>
          <p:cNvPr id="5" name="Text Placeholder 4">
            <a:extLst>
              <a:ext uri="{FF2B5EF4-FFF2-40B4-BE49-F238E27FC236}">
                <a16:creationId xmlns:a16="http://schemas.microsoft.com/office/drawing/2014/main" id="{41262504-7610-8E20-B00C-2F613F4E85EA}"/>
              </a:ext>
            </a:extLst>
          </p:cNvPr>
          <p:cNvSpPr>
            <a:spLocks noGrp="1"/>
          </p:cNvSpPr>
          <p:nvPr>
            <p:ph sz="quarter" idx="11"/>
          </p:nvPr>
        </p:nvSpPr>
        <p:spPr>
          <a:xfrm>
            <a:off x="525426" y="5257799"/>
            <a:ext cx="7612103" cy="479329"/>
          </a:xfrm>
        </p:spPr>
        <p:txBody>
          <a:bodyPr lIns="91440" tIns="45720" rIns="91440" bIns="45720" anchor="t"/>
          <a:lstStyle/>
          <a:p>
            <a:pPr marL="0" indent="0">
              <a:buNone/>
            </a:pPr>
            <a:r>
              <a:rPr lang="en-GB" sz="1800">
                <a:latin typeface="Arial"/>
                <a:cs typeface="Arial"/>
              </a:rPr>
              <a:t>Your teachers will also choose ways to do this themselves​.</a:t>
            </a:r>
            <a:endParaRPr lang="en-GB">
              <a:latin typeface="Arial"/>
              <a:cs typeface="Arial"/>
            </a:endParaRPr>
          </a:p>
        </p:txBody>
      </p:sp>
      <p:pic>
        <p:nvPicPr>
          <p:cNvPr id="8" name="Content Placeholder 7" descr="Reading Schools logo"/>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1231" y="5736544"/>
            <a:ext cx="1889856" cy="692150"/>
          </a:xfrm>
        </p:spPr>
      </p:pic>
      <p:pic>
        <p:nvPicPr>
          <p:cNvPr id="16" name="Content Placeholder 15" descr="A illustrated group of colourful books">
            <a:extLst>
              <a:ext uri="{C183D7F6-B498-43B3-948B-1728B52AA6E4}">
                <adec:decorative xmlns:adec="http://schemas.microsoft.com/office/drawing/2017/decorative" val="0"/>
              </a:ext>
            </a:extLst>
          </p:cNvPr>
          <p:cNvPicPr>
            <a:picLocks noGrp="1" noChangeAspect="1"/>
          </p:cNvPicPr>
          <p:nvPr>
            <p:ph sz="half" idx="1"/>
          </p:nvPr>
        </p:nvPicPr>
        <p:blipFill rotWithShape="1">
          <a:blip r:embed="rId5" cstate="print">
            <a:extLst>
              <a:ext uri="{28A0092B-C50C-407E-A947-70E740481C1C}">
                <a14:useLocalDpi xmlns:a14="http://schemas.microsoft.com/office/drawing/2010/main" val="0"/>
              </a:ext>
            </a:extLst>
          </a:blip>
          <a:srcRect/>
          <a:stretch/>
        </p:blipFill>
        <p:spPr>
          <a:xfrm>
            <a:off x="3012156" y="5738781"/>
            <a:ext cx="4038600" cy="709029"/>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GB" sz="4000" b="1">
                <a:latin typeface="Arial" panose="020B0604020202020204" pitchFamily="34" charset="0"/>
                <a:cs typeface="Arial" panose="020B0604020202020204" pitchFamily="34" charset="0"/>
              </a:rPr>
              <a:t>Being a good role model (Silver activity​)</a:t>
            </a:r>
            <a:endParaRPr lang="en-US" sz="4000" b="1">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72593" y="1806845"/>
            <a:ext cx="7263631" cy="2332856"/>
          </a:xfrm>
        </p:spPr>
        <p:txBody>
          <a:bodyPr vert="horz" lIns="91440" tIns="45720" rIns="91440" bIns="45720" anchor="t"/>
          <a:lstStyle/>
          <a:p>
            <a:pPr marL="0" indent="0">
              <a:buNone/>
            </a:pPr>
            <a:r>
              <a:rPr lang="en-GB" sz="1800">
                <a:latin typeface="Arial"/>
                <a:cs typeface="Arial"/>
              </a:rPr>
              <a:t>For your silver award, you chose at least one of these activities for you and your classmates to do. Can you remember which? You should plan to carry on with these.</a:t>
            </a:r>
            <a:br>
              <a:rPr lang="en-GB" sz="1800">
                <a:latin typeface="Arial"/>
                <a:cs typeface="Arial"/>
              </a:rPr>
            </a:br>
            <a:r>
              <a:rPr lang="en-GB" sz="1800">
                <a:latin typeface="Arial"/>
                <a:cs typeface="Arial"/>
              </a:rPr>
              <a:t>If you are going straight to gold award, please select at least one to start doing. You can also add your own ideas.</a:t>
            </a:r>
            <a:endParaRPr lang="en-US"/>
          </a:p>
          <a:p>
            <a:pPr marL="0" indent="0">
              <a:buNone/>
            </a:pPr>
            <a:endParaRPr lang="en-GB" sz="1800"/>
          </a:p>
        </p:txBody>
      </p:sp>
      <p:graphicFrame>
        <p:nvGraphicFramePr>
          <p:cNvPr id="7" name="Table 7" descr="Table with two columns: column 1 lists activities that pupils can do to be a good role model;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0"/>
            <p:extLst>
              <p:ext uri="{D42A27DB-BD31-4B8C-83A1-F6EECF244321}">
                <p14:modId xmlns:p14="http://schemas.microsoft.com/office/powerpoint/2010/main" val="2695406336"/>
              </p:ext>
            </p:extLst>
          </p:nvPr>
        </p:nvGraphicFramePr>
        <p:xfrm>
          <a:off x="591063" y="3458853"/>
          <a:ext cx="7266048" cy="1919028"/>
        </p:xfrm>
        <a:graphic>
          <a:graphicData uri="http://schemas.openxmlformats.org/drawingml/2006/table">
            <a:tbl>
              <a:tblPr firstRow="1" bandRow="1">
                <a:tableStyleId>{5940675A-B579-460E-94D1-54222C63F5DA}</a:tableStyleId>
              </a:tblPr>
              <a:tblGrid>
                <a:gridCol w="6648257">
                  <a:extLst>
                    <a:ext uri="{9D8B030D-6E8A-4147-A177-3AD203B41FA5}">
                      <a16:colId xmlns:a16="http://schemas.microsoft.com/office/drawing/2014/main" val="4236950303"/>
                    </a:ext>
                  </a:extLst>
                </a:gridCol>
                <a:gridCol w="617791">
                  <a:extLst>
                    <a:ext uri="{9D8B030D-6E8A-4147-A177-3AD203B41FA5}">
                      <a16:colId xmlns:a16="http://schemas.microsoft.com/office/drawing/2014/main" val="2929823610"/>
                    </a:ext>
                  </a:extLst>
                </a:gridCol>
              </a:tblGrid>
              <a:tr h="481060">
                <a:tc>
                  <a:txBody>
                    <a:bodyPr/>
                    <a:lstStyle/>
                    <a:p>
                      <a:pPr algn="l" rtl="0" fontAlgn="base"/>
                      <a:r>
                        <a:rPr lang="en-GB" sz="1800" b="0" i="0">
                          <a:solidFill>
                            <a:srgbClr val="000000"/>
                          </a:solidFill>
                          <a:effectLst/>
                          <a:latin typeface="Arial"/>
                        </a:rPr>
                        <a:t>Take part in a paired or 'buddy' reading project </a:t>
                      </a:r>
                      <a:endParaRPr lang="en-US" sz="1800"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455053">
                <a:tc>
                  <a:txBody>
                    <a:bodyPr/>
                    <a:lstStyle/>
                    <a:p>
                      <a:pPr algn="l" rtl="0" fontAlgn="base"/>
                      <a:r>
                        <a:rPr lang="en-GB" sz="1800" b="0" i="0">
                          <a:solidFill>
                            <a:srgbClr val="000000"/>
                          </a:solidFill>
                          <a:effectLst/>
                          <a:latin typeface="Arial"/>
                        </a:rPr>
                        <a:t>Lead a reading club ​</a:t>
                      </a:r>
                      <a:endParaRPr lang="en-GB"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619852330"/>
                  </a:ext>
                </a:extLst>
              </a:tr>
              <a:tr h="455053">
                <a:tc>
                  <a:txBody>
                    <a:bodyPr/>
                    <a:lstStyle/>
                    <a:p>
                      <a:r>
                        <a:rPr lang="en-GB" sz="1800" b="0" i="0">
                          <a:solidFill>
                            <a:srgbClr val="000000"/>
                          </a:solidFill>
                          <a:effectLst/>
                          <a:latin typeface="Arial"/>
                        </a:rPr>
                        <a:t>Share storytelling videos/activities with reading buddies</a:t>
                      </a:r>
                      <a:endParaRPr lang="en-GB">
                        <a:latin typeface="Arial"/>
                      </a:endParaRPr>
                    </a:p>
                  </a:txBody>
                  <a:tcPr/>
                </a:tc>
                <a:tc>
                  <a:txBody>
                    <a:bodyPr/>
                    <a:lstStyle/>
                    <a:p>
                      <a:endParaRPr lang="en-GB"/>
                    </a:p>
                  </a:txBody>
                  <a:tcPr/>
                </a:tc>
                <a:extLst>
                  <a:ext uri="{0D108BD9-81ED-4DB2-BD59-A6C34878D82A}">
                    <a16:rowId xmlns:a16="http://schemas.microsoft.com/office/drawing/2014/main" val="3899931490"/>
                  </a:ext>
                </a:extLst>
              </a:tr>
              <a:tr h="527862">
                <a:tc>
                  <a:txBody>
                    <a:bodyPr/>
                    <a:lstStyle/>
                    <a:p>
                      <a:r>
                        <a:rPr lang="en-GB" sz="1800" b="0" i="0">
                          <a:solidFill>
                            <a:srgbClr val="000000"/>
                          </a:solidFill>
                          <a:effectLst/>
                          <a:latin typeface="Arial" panose="020B0604020202020204" pitchFamily="34" charset="0"/>
                        </a:rPr>
                        <a:t>Help support those who would like help with reading activities</a:t>
                      </a:r>
                      <a:endParaRPr lang="en-GB"/>
                    </a:p>
                  </a:txBody>
                  <a:tcPr/>
                </a:tc>
                <a:tc>
                  <a:txBody>
                    <a:bodyPr/>
                    <a:lstStyle/>
                    <a:p>
                      <a:endParaRPr lang="en-GB"/>
                    </a:p>
                  </a:txBody>
                  <a:tcPr/>
                </a:tc>
                <a:extLst>
                  <a:ext uri="{0D108BD9-81ED-4DB2-BD59-A6C34878D82A}">
                    <a16:rowId xmlns:a16="http://schemas.microsoft.com/office/drawing/2014/main" val="3419847984"/>
                  </a:ext>
                </a:extLst>
              </a:tr>
            </a:tbl>
          </a:graphicData>
        </a:graphic>
      </p:graphicFrame>
      <p:pic>
        <p:nvPicPr>
          <p:cNvPr id="4" name="Content Placeholder 3" descr="Reading Schools logo"/>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630" y="5750823"/>
            <a:ext cx="1889856" cy="692150"/>
          </a:xfrm>
        </p:spPr>
      </p:pic>
      <p:pic>
        <p:nvPicPr>
          <p:cNvPr id="6" name="Content Placeholder 5" descr="A line of illustrated yellow book with colourful writing"/>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3090150" y="5662735"/>
            <a:ext cx="3956050" cy="780238"/>
          </a:xfrm>
          <a:prstGeom prst="rect">
            <a:avLst/>
          </a:prstGeo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71931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vert="horz" lIns="91440" tIns="45720" rIns="91440" bIns="45720" anchor="t" anchorCtr="0"/>
          <a:lstStyle/>
          <a:p>
            <a:pPr algn="l"/>
            <a:r>
              <a:rPr lang="en-GB" sz="4000" b="1">
                <a:latin typeface="Arial"/>
                <a:cs typeface="Arial"/>
              </a:rPr>
              <a:t>Being a good role model (Gold activity​)</a:t>
            </a:r>
            <a:endParaRPr lang="en-US" sz="4000" b="1">
              <a:latin typeface="Arial"/>
              <a:cs typeface="Arial"/>
            </a:endParaRPr>
          </a:p>
        </p:txBody>
      </p:sp>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72593" y="1806845"/>
            <a:ext cx="8154777" cy="2332856"/>
          </a:xfrm>
        </p:spPr>
        <p:txBody>
          <a:bodyPr vert="horz" lIns="91440" tIns="45720" rIns="91440" bIns="45720" anchor="t"/>
          <a:lstStyle/>
          <a:p>
            <a:pPr marL="0" indent="0">
              <a:buNone/>
            </a:pPr>
            <a:r>
              <a:rPr lang="en-GB" sz="1800">
                <a:latin typeface="Arial"/>
                <a:cs typeface="Arial"/>
              </a:rPr>
              <a:t>Choose and tick one of these activities to complete or use your own ideas.</a:t>
            </a:r>
            <a:endParaRPr lang="en-US"/>
          </a:p>
        </p:txBody>
      </p:sp>
      <p:graphicFrame>
        <p:nvGraphicFramePr>
          <p:cNvPr id="7" name="Table 7" descr="Table with two columns: column 1 lists activities that pupils can do to be a good role model; column 2 is blank for pupils to select their choices.">
            <a:extLst>
              <a:ext uri="{FF2B5EF4-FFF2-40B4-BE49-F238E27FC236}">
                <a16:creationId xmlns:a16="http://schemas.microsoft.com/office/drawing/2014/main" id="{1A9A657F-8F10-1914-B256-DFC3CCCA83A4}"/>
              </a:ext>
            </a:extLst>
          </p:cNvPr>
          <p:cNvGraphicFramePr>
            <a:graphicFrameLocks noGrp="1"/>
          </p:cNvGraphicFramePr>
          <p:nvPr>
            <p:ph sz="quarter" idx="10"/>
            <p:extLst>
              <p:ext uri="{D42A27DB-BD31-4B8C-83A1-F6EECF244321}">
                <p14:modId xmlns:p14="http://schemas.microsoft.com/office/powerpoint/2010/main" val="2257850934"/>
              </p:ext>
            </p:extLst>
          </p:nvPr>
        </p:nvGraphicFramePr>
        <p:xfrm>
          <a:off x="516630" y="2333297"/>
          <a:ext cx="7266048" cy="2806261"/>
        </p:xfrm>
        <a:graphic>
          <a:graphicData uri="http://schemas.openxmlformats.org/drawingml/2006/table">
            <a:tbl>
              <a:tblPr firstRow="1" bandRow="1">
                <a:tableStyleId>{5940675A-B579-460E-94D1-54222C63F5DA}</a:tableStyleId>
              </a:tblPr>
              <a:tblGrid>
                <a:gridCol w="6648257">
                  <a:extLst>
                    <a:ext uri="{9D8B030D-6E8A-4147-A177-3AD203B41FA5}">
                      <a16:colId xmlns:a16="http://schemas.microsoft.com/office/drawing/2014/main" val="4236950303"/>
                    </a:ext>
                  </a:extLst>
                </a:gridCol>
                <a:gridCol w="617791">
                  <a:extLst>
                    <a:ext uri="{9D8B030D-6E8A-4147-A177-3AD203B41FA5}">
                      <a16:colId xmlns:a16="http://schemas.microsoft.com/office/drawing/2014/main" val="2929823610"/>
                    </a:ext>
                  </a:extLst>
                </a:gridCol>
              </a:tblGrid>
              <a:tr h="551713">
                <a:tc>
                  <a:txBody>
                    <a:bodyPr/>
                    <a:lstStyle/>
                    <a:p>
                      <a:pPr algn="l" rtl="0" fontAlgn="base"/>
                      <a:r>
                        <a:rPr lang="en-GB" sz="1800" b="0" i="0">
                          <a:solidFill>
                            <a:srgbClr val="000000"/>
                          </a:solidFill>
                          <a:effectLst/>
                          <a:latin typeface="Arial"/>
                        </a:rPr>
                        <a:t>Being 'Book Doctors' and prescribing recommendations</a:t>
                      </a:r>
                      <a:endParaRPr lang="en-US" sz="1800" b="0" i="0">
                        <a:solidFill>
                          <a:srgbClr val="000000"/>
                        </a:solidFill>
                        <a:effectLst/>
                        <a:latin typeface="Arial"/>
                      </a:endParaRPr>
                    </a:p>
                  </a:txBody>
                  <a:tcPr/>
                </a:tc>
                <a:tc>
                  <a:txBody>
                    <a:bodyPr/>
                    <a:lstStyle/>
                    <a:p>
                      <a:endParaRPr lang="en-GB"/>
                    </a:p>
                  </a:txBody>
                  <a:tcPr/>
                </a:tc>
                <a:extLst>
                  <a:ext uri="{0D108BD9-81ED-4DB2-BD59-A6C34878D82A}">
                    <a16:rowId xmlns:a16="http://schemas.microsoft.com/office/drawing/2014/main" val="2317608751"/>
                  </a:ext>
                </a:extLst>
              </a:tr>
              <a:tr h="521886">
                <a:tc>
                  <a:txBody>
                    <a:bodyPr/>
                    <a:lstStyle/>
                    <a:p>
                      <a:pPr algn="l" rtl="0" fontAlgn="base"/>
                      <a:r>
                        <a:rPr lang="en-GB" sz="1800" b="0" i="0">
                          <a:solidFill>
                            <a:srgbClr val="000000"/>
                          </a:solidFill>
                          <a:effectLst/>
                          <a:latin typeface="Arial"/>
                        </a:rPr>
                        <a:t>A reading flash mob</a:t>
                      </a:r>
                    </a:p>
                  </a:txBody>
                  <a:tcPr/>
                </a:tc>
                <a:tc>
                  <a:txBody>
                    <a:bodyPr/>
                    <a:lstStyle/>
                    <a:p>
                      <a:endParaRPr lang="en-GB"/>
                    </a:p>
                  </a:txBody>
                  <a:tcPr/>
                </a:tc>
                <a:extLst>
                  <a:ext uri="{0D108BD9-81ED-4DB2-BD59-A6C34878D82A}">
                    <a16:rowId xmlns:a16="http://schemas.microsoft.com/office/drawing/2014/main" val="619852330"/>
                  </a:ext>
                </a:extLst>
              </a:tr>
              <a:tr h="521886">
                <a:tc>
                  <a:txBody>
                    <a:bodyPr/>
                    <a:lstStyle/>
                    <a:p>
                      <a:pPr lvl="0">
                        <a:buNone/>
                      </a:pPr>
                      <a:r>
                        <a:rPr lang="en-GB" sz="1800" b="0" i="0">
                          <a:solidFill>
                            <a:srgbClr val="000000"/>
                          </a:solidFill>
                          <a:effectLst/>
                          <a:latin typeface="Arial"/>
                        </a:rPr>
                        <a:t>Writing about books in local newspapers or radio</a:t>
                      </a:r>
                      <a:endParaRPr lang="en-US"/>
                    </a:p>
                  </a:txBody>
                  <a:tcPr/>
                </a:tc>
                <a:tc>
                  <a:txBody>
                    <a:bodyPr/>
                    <a:lstStyle/>
                    <a:p>
                      <a:endParaRPr lang="en-GB"/>
                    </a:p>
                  </a:txBody>
                  <a:tcPr/>
                </a:tc>
                <a:extLst>
                  <a:ext uri="{0D108BD9-81ED-4DB2-BD59-A6C34878D82A}">
                    <a16:rowId xmlns:a16="http://schemas.microsoft.com/office/drawing/2014/main" val="3899931490"/>
                  </a:ext>
                </a:extLst>
              </a:tr>
              <a:tr h="605388">
                <a:tc>
                  <a:txBody>
                    <a:bodyPr/>
                    <a:lstStyle/>
                    <a:p>
                      <a:pPr lvl="0">
                        <a:buNone/>
                      </a:pPr>
                      <a:r>
                        <a:rPr lang="en-GB" sz="1800" b="0" i="0">
                          <a:solidFill>
                            <a:srgbClr val="000000"/>
                          </a:solidFill>
                          <a:effectLst/>
                          <a:latin typeface="Arial"/>
                        </a:rPr>
                        <a:t>Making podcasts or videos to share in your community</a:t>
                      </a:r>
                      <a:endParaRPr lang="en-US"/>
                    </a:p>
                  </a:txBody>
                  <a:tcPr/>
                </a:tc>
                <a:tc>
                  <a:txBody>
                    <a:bodyPr/>
                    <a:lstStyle/>
                    <a:p>
                      <a:endParaRPr lang="en-GB"/>
                    </a:p>
                  </a:txBody>
                  <a:tcPr/>
                </a:tc>
                <a:extLst>
                  <a:ext uri="{0D108BD9-81ED-4DB2-BD59-A6C34878D82A}">
                    <a16:rowId xmlns:a16="http://schemas.microsoft.com/office/drawing/2014/main" val="3419847984"/>
                  </a:ext>
                </a:extLst>
              </a:tr>
              <a:tr h="605388">
                <a:tc>
                  <a:txBody>
                    <a:bodyPr/>
                    <a:lstStyle/>
                    <a:p>
                      <a:pPr lvl="0">
                        <a:buNone/>
                      </a:pPr>
                      <a:r>
                        <a:rPr lang="en-GB" sz="1800" b="0" i="0">
                          <a:solidFill>
                            <a:srgbClr val="000000"/>
                          </a:solidFill>
                          <a:effectLst/>
                          <a:latin typeface="Arial"/>
                        </a:rPr>
                        <a:t>Making book displays in spaces in your local community</a:t>
                      </a:r>
                    </a:p>
                  </a:txBody>
                  <a:tcPr/>
                </a:tc>
                <a:tc>
                  <a:txBody>
                    <a:bodyPr/>
                    <a:lstStyle/>
                    <a:p>
                      <a:pPr lvl="0">
                        <a:buNone/>
                      </a:pPr>
                      <a:endParaRPr lang="en-GB"/>
                    </a:p>
                  </a:txBody>
                  <a:tcPr/>
                </a:tc>
                <a:extLst>
                  <a:ext uri="{0D108BD9-81ED-4DB2-BD59-A6C34878D82A}">
                    <a16:rowId xmlns:a16="http://schemas.microsoft.com/office/drawing/2014/main" val="3649749776"/>
                  </a:ext>
                </a:extLst>
              </a:tr>
            </a:tbl>
          </a:graphicData>
        </a:graphic>
      </p:graphicFrame>
      <p:pic>
        <p:nvPicPr>
          <p:cNvPr id="4" name="Content Placeholder 3" descr="Reading Schools logo"/>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630" y="5750823"/>
            <a:ext cx="1889856" cy="692150"/>
          </a:xfrm>
        </p:spPr>
      </p:pic>
      <p:pic>
        <p:nvPicPr>
          <p:cNvPr id="6" name="Content Placeholder 5" descr="A yellow book with colorful writing"/>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3090150" y="5662735"/>
            <a:ext cx="3956050" cy="780238"/>
          </a:xfrm>
        </p:spPr>
      </p:pic>
      <p:pic>
        <p:nvPicPr>
          <p:cNvPr id="9" name="Picture 8" descr="Scottish Book Trust Logo">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0984055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0F1ED29-B395-400F-BA16-37844E079D47}" vid="{D918B845-CE5D-49A1-8AD6-A8E3015CD1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8" ma:contentTypeDescription="Create a new document." ma:contentTypeScope="" ma:versionID="14893423f7323a1a8a638d46ad9a1599">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b6339029f1300dbd2f374a8cea536c5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6DBACC0F-54E0-43AF-8A2D-4B03D919CD8D}">
  <ds:schemaRefs>
    <ds:schemaRef ds:uri="http://purl.org/dc/elements/1.1/"/>
    <ds:schemaRef ds:uri="http://schemas.microsoft.com/office/2006/metadata/properties"/>
    <ds:schemaRef ds:uri="6b42feb5-42f4-4875-917d-a8fcb0477ae8"/>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8fe8bb9-e0d4-4ac3-b920-326070b987fc"/>
    <ds:schemaRef ds:uri="http://purl.org/dc/dcmitype/"/>
  </ds:schemaRefs>
</ds:datastoreItem>
</file>

<file path=customXml/itemProps3.xml><?xml version="1.0" encoding="utf-8"?>
<ds:datastoreItem xmlns:ds="http://schemas.openxmlformats.org/officeDocument/2006/customXml" ds:itemID="{A9ED1668-9765-452C-BC35-76A3EEF761B0}">
  <ds:schemaRefs>
    <ds:schemaRef ds:uri="6b42feb5-42f4-4875-917d-a8fcb0477ae8"/>
    <ds:schemaRef ds:uri="e8fe8bb9-e0d4-4ac3-b920-326070b987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Master presentation slides (default for general use)</Template>
  <TotalTime>1</TotalTime>
  <Words>4404</Words>
  <Application>Microsoft Office PowerPoint</Application>
  <PresentationFormat>On-screen Show (4:3)</PresentationFormat>
  <Paragraphs>351</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 Neue</vt:lpstr>
      <vt:lpstr>Segoe UI</vt:lpstr>
      <vt:lpstr>Symbol</vt:lpstr>
      <vt:lpstr>Office Theme</vt:lpstr>
      <vt:lpstr>Gold Action Plan</vt:lpstr>
      <vt:lpstr>‘Reading Schools’ is about reading for pleasure. What is that?</vt:lpstr>
      <vt:lpstr>Reading Schools Leaders</vt:lpstr>
      <vt:lpstr>Reading Schools Leaders part two</vt:lpstr>
      <vt:lpstr>Useful surveys, posters, badges and signs</vt:lpstr>
      <vt:lpstr>Creating your Action Plan​</vt:lpstr>
      <vt:lpstr>Being a good role model (Core activity​)</vt:lpstr>
      <vt:lpstr>Being a good role model (Silver activity​)</vt:lpstr>
      <vt:lpstr>Being a good role model (Gold activity​)</vt:lpstr>
      <vt:lpstr>Authors, illustrators, storytellers</vt:lpstr>
      <vt:lpstr>Your school (Core activity)</vt:lpstr>
      <vt:lpstr>Your school (Silver activity)</vt:lpstr>
      <vt:lpstr>Your school (Gold activity)</vt:lpstr>
      <vt:lpstr>A good book (Core / Silver activity)</vt:lpstr>
      <vt:lpstr>Everyone read </vt:lpstr>
      <vt:lpstr>Talk about books (Core activity)</vt:lpstr>
      <vt:lpstr>Talk about books (Silver activity)</vt:lpstr>
      <vt:lpstr>Books as inspiration (Core /Silver  activity)</vt:lpstr>
      <vt:lpstr>At home (Core activity)</vt:lpstr>
      <vt:lpstr>At home (Silver activity)</vt:lpstr>
      <vt:lpstr>National events and celebrations</vt:lpstr>
      <vt:lpstr>Rewards (Core ​activity)</vt:lpstr>
      <vt:lpstr>Rewards (Silver ​activity)</vt:lpstr>
      <vt:lpstr>Rewards (Gold activity)</vt:lpstr>
      <vt:lpstr>Community (Gold activity)</vt:lpstr>
      <vt:lpstr>What happens next?</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Gold Action Plan</dc:title>
  <dc:creator>Becky McRitchie</dc:creator>
  <cp:lastModifiedBy>Becky McRitchie</cp:lastModifiedBy>
  <cp:revision>3</cp:revision>
  <dcterms:created xsi:type="dcterms:W3CDTF">2023-07-04T08:24:59Z</dcterms:created>
  <dcterms:modified xsi:type="dcterms:W3CDTF">2023-09-01T10:37:15Z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