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69" r:id="rId6"/>
    <p:sldId id="310" r:id="rId7"/>
    <p:sldId id="279" r:id="rId8"/>
    <p:sldId id="280" r:id="rId9"/>
    <p:sldId id="258" r:id="rId10"/>
    <p:sldId id="311" r:id="rId11"/>
    <p:sldId id="283" r:id="rId12"/>
    <p:sldId id="281" r:id="rId13"/>
    <p:sldId id="282" r:id="rId14"/>
    <p:sldId id="284" r:id="rId15"/>
    <p:sldId id="285" r:id="rId16"/>
    <p:sldId id="286" r:id="rId17"/>
    <p:sldId id="287" r:id="rId18"/>
    <p:sldId id="288" r:id="rId19"/>
    <p:sldId id="262" r:id="rId20"/>
    <p:sldId id="289" r:id="rId21"/>
    <p:sldId id="290" r:id="rId22"/>
    <p:sldId id="291" r:id="rId23"/>
    <p:sldId id="292" r:id="rId24"/>
    <p:sldId id="293" r:id="rId25"/>
    <p:sldId id="294" r:id="rId26"/>
    <p:sldId id="295" r:id="rId27"/>
    <p:sldId id="296" r:id="rId28"/>
    <p:sldId id="278" r:id="rId29"/>
    <p:sldId id="302" r:id="rId30"/>
    <p:sldId id="297" r:id="rId31"/>
    <p:sldId id="303" r:id="rId32"/>
    <p:sldId id="299" r:id="rId33"/>
    <p:sldId id="304" r:id="rId34"/>
    <p:sldId id="300" r:id="rId35"/>
    <p:sldId id="305" r:id="rId36"/>
    <p:sldId id="301" r:id="rId37"/>
    <p:sldId id="306" r:id="rId38"/>
    <p:sldId id="298" r:id="rId39"/>
    <p:sldId id="307" r:id="rId40"/>
    <p:sldId id="308" r:id="rId41"/>
    <p:sldId id="27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3B7D5"/>
    <a:srgbClr val="67B02C"/>
    <a:srgbClr val="D90A79"/>
    <a:srgbClr val="F6B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74FA6-4608-4EF3-AB7A-BF0E4D889D5D}" v="1" dt="2023-09-29T14:46:56.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5" name="Picture Placeholder 4">
            <a:extLst>
              <a:ext uri="{FF2B5EF4-FFF2-40B4-BE49-F238E27FC236}">
                <a16:creationId xmlns:a16="http://schemas.microsoft.com/office/drawing/2014/main" id="{9F269E98-3629-3297-AC06-ABA2D8C0F87C}"/>
              </a:ext>
            </a:extLst>
          </p:cNvPr>
          <p:cNvSpPr>
            <a:spLocks noGrp="1"/>
          </p:cNvSpPr>
          <p:nvPr>
            <p:ph type="pic" sz="quarter" idx="10" hasCustomPrompt="1"/>
          </p:nvPr>
        </p:nvSpPr>
        <p:spPr>
          <a:xfrm>
            <a:off x="2916238" y="4581525"/>
            <a:ext cx="3455987" cy="2087563"/>
          </a:xfrm>
          <a:prstGeom prst="rect">
            <a:avLst/>
          </a:prstGeom>
        </p:spPr>
        <p:txBody>
          <a:bodyPr/>
          <a:lstStyle>
            <a:lvl1pPr marL="0" indent="0" algn="ctr">
              <a:buNone/>
              <a:defRPr sz="2800">
                <a:highlight>
                  <a:srgbClr val="FFFF00"/>
                </a:highlight>
                <a:latin typeface="Arial" panose="020B0604020202020204" pitchFamily="34" charset="0"/>
                <a:cs typeface="Arial" panose="020B0604020202020204" pitchFamily="34" charset="0"/>
              </a:defRPr>
            </a:lvl1pPr>
          </a:lstStyle>
          <a:p>
            <a:r>
              <a:rPr lang="en-GB"/>
              <a:t>Add programme logo (optional)</a:t>
            </a:r>
          </a:p>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pl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457200" y="1600201"/>
            <a:ext cx="4038600" cy="2332856"/>
          </a:xfrm>
          <a:prstGeom prst="rect">
            <a:avLst/>
          </a:prstGeom>
        </p:spPr>
        <p:txBody>
          <a:bodyPr vert="horz"/>
          <a:lstStyle>
            <a:lvl1pPr>
              <a:defRPr sz="22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4" name="Content Placeholder 3"/>
          <p:cNvSpPr>
            <a:spLocks noGrp="1"/>
          </p:cNvSpPr>
          <p:nvPr>
            <p:ph sz="half" idx="2"/>
          </p:nvPr>
        </p:nvSpPr>
        <p:spPr>
          <a:xfrm>
            <a:off x="4648199" y="1600201"/>
            <a:ext cx="3956249" cy="692151"/>
          </a:xfrm>
          <a:prstGeom prst="rect">
            <a:avLst/>
          </a:prstGeom>
        </p:spPr>
        <p:txBody>
          <a:bodyPr vert="horz"/>
          <a:lstStyle>
            <a:lvl1pPr>
              <a:defRPr sz="22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6" name="Content Placeholder 5">
            <a:extLst>
              <a:ext uri="{FF2B5EF4-FFF2-40B4-BE49-F238E27FC236}">
                <a16:creationId xmlns:a16="http://schemas.microsoft.com/office/drawing/2014/main" id="{590DE669-60AC-C6AF-5994-46FB0F7461ED}"/>
              </a:ext>
            </a:extLst>
          </p:cNvPr>
          <p:cNvSpPr>
            <a:spLocks noGrp="1"/>
          </p:cNvSpPr>
          <p:nvPr>
            <p:ph sz="quarter" idx="10"/>
          </p:nvPr>
        </p:nvSpPr>
        <p:spPr>
          <a:xfrm>
            <a:off x="380489" y="4115620"/>
            <a:ext cx="4100512" cy="2625725"/>
          </a:xfrm>
          <a:prstGeom prst="rect">
            <a:avLst/>
          </a:prstGeom>
        </p:spPr>
        <p:txBody>
          <a:bodyPr/>
          <a:lstStyle>
            <a:lvl1pPr>
              <a:defRPr sz="2200">
                <a:latin typeface="Arial" panose="020B0604020202020204" pitchFamily="34" charset="0"/>
                <a:cs typeface="Arial" panose="020B0604020202020204" pitchFamily="34" charset="0"/>
              </a:defRPr>
            </a:lvl1pPr>
          </a:lstStyle>
          <a:p>
            <a:pPr lvl="0"/>
            <a:r>
              <a:rPr lang="en-GB"/>
              <a:t>Click to edit Master text styles</a:t>
            </a:r>
          </a:p>
        </p:txBody>
      </p:sp>
      <p:sp>
        <p:nvSpPr>
          <p:cNvPr id="8" name="Content Placeholder 7">
            <a:extLst>
              <a:ext uri="{FF2B5EF4-FFF2-40B4-BE49-F238E27FC236}">
                <a16:creationId xmlns:a16="http://schemas.microsoft.com/office/drawing/2014/main" id="{FE8AE6C5-9E77-08CD-AF2B-A3012B41153C}"/>
              </a:ext>
            </a:extLst>
          </p:cNvPr>
          <p:cNvSpPr>
            <a:spLocks noGrp="1"/>
          </p:cNvSpPr>
          <p:nvPr>
            <p:ph sz="quarter" idx="11"/>
          </p:nvPr>
        </p:nvSpPr>
        <p:spPr>
          <a:xfrm>
            <a:off x="4648201" y="4115620"/>
            <a:ext cx="3956248" cy="2625725"/>
          </a:xfrm>
          <a:prstGeom prst="rect">
            <a:avLst/>
          </a:prstGeom>
        </p:spPr>
        <p:txBody>
          <a:bodyPr/>
          <a:lstStyle>
            <a:lvl1pPr>
              <a:defRPr sz="2200">
                <a:latin typeface="Arial" panose="020B0604020202020204" pitchFamily="34" charset="0"/>
                <a:cs typeface="Arial" panose="020B0604020202020204" pitchFamily="34" charset="0"/>
              </a:defRPr>
            </a:lvl1pPr>
          </a:lstStyle>
          <a:p>
            <a:pPr lvl="0"/>
            <a:r>
              <a:rPr lang="en-GB"/>
              <a:t>Click to edit Master text styles</a:t>
            </a:r>
          </a:p>
        </p:txBody>
      </p:sp>
      <p:sp>
        <p:nvSpPr>
          <p:cNvPr id="10" name="Content Placeholder 9">
            <a:extLst>
              <a:ext uri="{FF2B5EF4-FFF2-40B4-BE49-F238E27FC236}">
                <a16:creationId xmlns:a16="http://schemas.microsoft.com/office/drawing/2014/main" id="{866A701E-8392-7653-6833-B4E53092E6A5}"/>
              </a:ext>
            </a:extLst>
          </p:cNvPr>
          <p:cNvSpPr>
            <a:spLocks noGrp="1"/>
          </p:cNvSpPr>
          <p:nvPr>
            <p:ph sz="quarter" idx="12"/>
          </p:nvPr>
        </p:nvSpPr>
        <p:spPr>
          <a:xfrm>
            <a:off x="4648199" y="3253491"/>
            <a:ext cx="3966468" cy="692150"/>
          </a:xfrm>
          <a:prstGeom prst="rect">
            <a:avLst/>
          </a:prstGeom>
        </p:spPr>
        <p:txBody>
          <a:bodyPr/>
          <a:lstStyle>
            <a:lvl1pPr>
              <a:defRPr sz="2200">
                <a:latin typeface="Arial" panose="020B0604020202020204" pitchFamily="34" charset="0"/>
                <a:cs typeface="Arial" panose="020B0604020202020204" pitchFamily="34" charset="0"/>
              </a:defRPr>
            </a:lvl1pPr>
          </a:lstStyle>
          <a:p>
            <a:pPr lvl="0"/>
            <a:r>
              <a:rPr lang="en-GB"/>
              <a:t>Click to edit Master text styles</a:t>
            </a:r>
          </a:p>
        </p:txBody>
      </p:sp>
      <p:sp>
        <p:nvSpPr>
          <p:cNvPr id="12" name="Content Placeholder 11">
            <a:extLst>
              <a:ext uri="{FF2B5EF4-FFF2-40B4-BE49-F238E27FC236}">
                <a16:creationId xmlns:a16="http://schemas.microsoft.com/office/drawing/2014/main" id="{F66B5CD8-7635-538F-9818-E3C2E2B54E08}"/>
              </a:ext>
            </a:extLst>
          </p:cNvPr>
          <p:cNvSpPr>
            <a:spLocks noGrp="1"/>
          </p:cNvSpPr>
          <p:nvPr>
            <p:ph sz="quarter" idx="13"/>
          </p:nvPr>
        </p:nvSpPr>
        <p:spPr>
          <a:xfrm>
            <a:off x="4658418" y="2474431"/>
            <a:ext cx="3956249" cy="692151"/>
          </a:xfrm>
          <a:prstGeom prst="rect">
            <a:avLst/>
          </a:prstGeom>
        </p:spPr>
        <p:txBody>
          <a:bodyPr/>
          <a:lstStyle>
            <a:lvl1pPr>
              <a:defRPr sz="22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69104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60"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11.xml"/><Relationship Id="rId5" Type="http://schemas.openxmlformats.org/officeDocument/2006/relationships/image" Target="../media/image3.gi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11.xml"/><Relationship Id="rId5" Type="http://schemas.openxmlformats.org/officeDocument/2006/relationships/image" Target="../media/image3.gi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11.xml"/><Relationship Id="rId5" Type="http://schemas.openxmlformats.org/officeDocument/2006/relationships/image" Target="../media/image3.gif"/><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11.xml"/><Relationship Id="rId5" Type="http://schemas.openxmlformats.org/officeDocument/2006/relationships/image" Target="../media/image3.gif"/><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11.xml"/><Relationship Id="rId5" Type="http://schemas.openxmlformats.org/officeDocument/2006/relationships/image" Target="../media/image3.gif"/><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3.gif"/><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3.gif"/></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6.xml"/><Relationship Id="rId7" Type="http://schemas.openxmlformats.org/officeDocument/2006/relationships/slide" Target="slide11.xml"/><Relationship Id="rId12"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3.gi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slide" Target="slide6.xml"/><Relationship Id="rId1" Type="http://schemas.openxmlformats.org/officeDocument/2006/relationships/slideLayout" Target="../slideLayouts/slideLayout11.xml"/><Relationship Id="rId6" Type="http://schemas.openxmlformats.org/officeDocument/2006/relationships/slide" Target="slide11.xml"/><Relationship Id="rId11" Type="http://schemas.openxmlformats.org/officeDocument/2006/relationships/image" Target="../media/image3.gif"/><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slide" Target="slide9.xml"/><Relationship Id="rId9" Type="http://schemas.openxmlformats.org/officeDocument/2006/relationships/slide" Target="slide14.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11.xml"/><Relationship Id="rId5" Type="http://schemas.openxmlformats.org/officeDocument/2006/relationships/image" Target="../media/image3.gi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11.xml"/><Relationship Id="rId5" Type="http://schemas.openxmlformats.org/officeDocument/2006/relationships/image" Target="../media/image3.gi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noAutofit/>
          </a:bodyPr>
          <a:lstStyle/>
          <a:p>
            <a:pPr algn="l"/>
            <a:r>
              <a:rPr lang="en-US" sz="3200" b="1">
                <a:latin typeface="Arial" panose="020B0604020202020204" pitchFamily="34" charset="0"/>
                <a:cs typeface="Arial" panose="020B0604020202020204" pitchFamily="34" charset="0"/>
              </a:rPr>
              <a:t>How to use this assembly PowerPoint</a:t>
            </a:r>
          </a:p>
        </p:txBody>
      </p:sp>
      <p:sp>
        <p:nvSpPr>
          <p:cNvPr id="9" name="Vertical Text Placeholder 8"/>
          <p:cNvSpPr>
            <a:spLocks noGrp="1"/>
          </p:cNvSpPr>
          <p:nvPr>
            <p:ph sz="half" idx="1"/>
          </p:nvPr>
        </p:nvSpPr>
        <p:spPr>
          <a:xfrm>
            <a:off x="495300" y="949751"/>
            <a:ext cx="8191500" cy="4282126"/>
          </a:xfrm>
        </p:spPr>
        <p:txBody>
          <a:bodyPr vert="horz">
            <a:normAutofit fontScale="62500" lnSpcReduction="20000"/>
          </a:bodyPr>
          <a:lstStyle/>
          <a:p>
            <a:pPr marL="0" indent="0">
              <a:buNone/>
            </a:pPr>
            <a:r>
              <a:rPr lang="en-US" sz="2800" dirty="0">
                <a:latin typeface="Helvetica Neue"/>
              </a:rPr>
              <a:t>This PowerPoint contains an introduction to Reading Schools, as well as three interactive games you can use (or pick one):</a:t>
            </a:r>
            <a:br>
              <a:rPr lang="en-US" sz="2800" dirty="0">
                <a:latin typeface="Helvetica Neue"/>
              </a:rPr>
            </a:br>
            <a:endParaRPr lang="en-US" sz="2800" dirty="0">
              <a:latin typeface="Helvetica Neue"/>
            </a:endParaRPr>
          </a:p>
          <a:p>
            <a:r>
              <a:rPr lang="en-US" sz="2800" b="1" dirty="0">
                <a:latin typeface="Helvetica Neue"/>
              </a:rPr>
              <a:t>Reading Dare </a:t>
            </a:r>
            <a:r>
              <a:rPr lang="en-US" sz="2800" dirty="0">
                <a:latin typeface="Helvetica Neue"/>
              </a:rPr>
              <a:t>– gives pupils a random reading challenge. Clicking on one of the buttons on Slide 5 will take you to another slide with a challenge on it.</a:t>
            </a:r>
          </a:p>
          <a:p>
            <a:pPr marL="0" indent="0">
              <a:buNone/>
            </a:pPr>
            <a:endParaRPr lang="en-US" sz="2800" dirty="0">
              <a:latin typeface="Helvetica Neue"/>
            </a:endParaRPr>
          </a:p>
          <a:p>
            <a:r>
              <a:rPr lang="en-US" sz="2800" b="1" dirty="0">
                <a:latin typeface="Helvetica Neue"/>
              </a:rPr>
              <a:t>Book Personality Quiz </a:t>
            </a:r>
            <a:r>
              <a:rPr lang="en-US" sz="2800" dirty="0">
                <a:latin typeface="Helvetica Neue"/>
              </a:rPr>
              <a:t>– a personality quiz with a series of questions on each slide, giving pupils a genre to try. </a:t>
            </a:r>
          </a:p>
          <a:p>
            <a:endParaRPr lang="en-US" sz="2800" dirty="0">
              <a:latin typeface="Helvetica Neue"/>
            </a:endParaRPr>
          </a:p>
          <a:p>
            <a:r>
              <a:rPr lang="en-US" sz="2800" b="1" dirty="0">
                <a:latin typeface="Helvetica Neue"/>
              </a:rPr>
              <a:t>Judge a book by its cover </a:t>
            </a:r>
            <a:r>
              <a:rPr lang="en-US" sz="2800" dirty="0">
                <a:latin typeface="Helvetica Neue"/>
              </a:rPr>
              <a:t>– shows pupils what to look for on a book cover when deciding what to read. Each book cover has labels pointing to an element of the cover. There’s also an opportunity for pupils to vote if they’d like to read the book or not.</a:t>
            </a:r>
          </a:p>
          <a:p>
            <a:pPr marL="0" indent="0">
              <a:buNone/>
            </a:pPr>
            <a:endParaRPr lang="en-US" sz="2800" dirty="0">
              <a:latin typeface="Helvetica Neue"/>
            </a:endParaRPr>
          </a:p>
          <a:p>
            <a:pPr marL="0" indent="0">
              <a:buNone/>
            </a:pPr>
            <a:r>
              <a:rPr lang="en-US" sz="2800" dirty="0">
                <a:latin typeface="Helvetica Neue"/>
              </a:rPr>
              <a:t>At the end, there’s also an opportunity for you to talk about your </a:t>
            </a:r>
            <a:r>
              <a:rPr lang="en-US" sz="2800" b="1" dirty="0">
                <a:latin typeface="Helvetica Neue"/>
              </a:rPr>
              <a:t>Reading Leadership Group </a:t>
            </a:r>
            <a:r>
              <a:rPr lang="en-US" sz="2800" dirty="0">
                <a:latin typeface="Helvetica Neue"/>
              </a:rPr>
              <a:t>and ask interested pupils to stay behind if they’d like to join.</a:t>
            </a:r>
          </a:p>
        </p:txBody>
      </p:sp>
      <p:pic>
        <p:nvPicPr>
          <p:cNvPr id="7" name="Content Placeholder 6">
            <a:extLst>
              <a:ext uri="{FF2B5EF4-FFF2-40B4-BE49-F238E27FC236}">
                <a16:creationId xmlns:a16="http://schemas.microsoft.com/office/drawing/2014/main" id="{6D39C352-AAB0-9DF6-9380-8111E2DA754F}"/>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3364738" y="5018206"/>
            <a:ext cx="3318866" cy="1868074"/>
          </a:xfr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Dare 4</a:t>
            </a:r>
          </a:p>
        </p:txBody>
      </p:sp>
      <p:sp>
        <p:nvSpPr>
          <p:cNvPr id="8" name="Rectangle 7">
            <a:extLst>
              <a:ext uri="{FF2B5EF4-FFF2-40B4-BE49-F238E27FC236}">
                <a16:creationId xmlns:a16="http://schemas.microsoft.com/office/drawing/2014/main" id="{37547CF8-AFAE-DEEE-82D0-C51D7DEAC445}"/>
              </a:ext>
            </a:extLst>
          </p:cNvPr>
          <p:cNvSpPr/>
          <p:nvPr/>
        </p:nvSpPr>
        <p:spPr>
          <a:xfrm>
            <a:off x="971599" y="2100679"/>
            <a:ext cx="7200800" cy="1872208"/>
          </a:xfrm>
          <a:prstGeom prst="rect">
            <a:avLst/>
          </a:prstGeom>
          <a:solidFill>
            <a:schemeClr val="bg1"/>
          </a:solidFill>
          <a:ln w="76200">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b="1">
                <a:solidFill>
                  <a:schemeClr val="tx1"/>
                </a:solidFill>
                <a:latin typeface="Arial" panose="020B0604020202020204" pitchFamily="34" charset="0"/>
                <a:cs typeface="Arial" panose="020B0604020202020204" pitchFamily="34" charset="0"/>
              </a:rPr>
              <a:t>Start a book group with your friends</a:t>
            </a:r>
          </a:p>
        </p:txBody>
      </p:sp>
      <p:sp>
        <p:nvSpPr>
          <p:cNvPr id="3" name="Title 7">
            <a:extLst>
              <a:ext uri="{FF2B5EF4-FFF2-40B4-BE49-F238E27FC236}">
                <a16:creationId xmlns:a16="http://schemas.microsoft.com/office/drawing/2014/main" id="{80F98BCC-8B59-E2CA-2A7D-293F0F3807DB}"/>
              </a:ext>
            </a:extLst>
          </p:cNvPr>
          <p:cNvSpPr txBox="1">
            <a:spLocks/>
          </p:cNvSpPr>
          <p:nvPr/>
        </p:nvSpPr>
        <p:spPr>
          <a:xfrm>
            <a:off x="1450761" y="5048145"/>
            <a:ext cx="6242477" cy="441014"/>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Click on the books below to choose another challenge!</a:t>
            </a:r>
          </a:p>
        </p:txBody>
      </p:sp>
      <p:pic>
        <p:nvPicPr>
          <p:cNvPr id="4" name="Content Placeholder 10" descr="Image or four books in a line">
            <a:hlinkClick r:id="rId3" action="ppaction://hlinksldjump"/>
            <a:extLst>
              <a:ext uri="{FF2B5EF4-FFF2-40B4-BE49-F238E27FC236}">
                <a16:creationId xmlns:a16="http://schemas.microsoft.com/office/drawing/2014/main" id="{30880CA6-F74B-627A-76F5-FECBB2860E73}"/>
              </a:ext>
            </a:extLst>
          </p:cNvPr>
          <p:cNvPicPr>
            <a:picLocks noChangeAspect="1"/>
          </p:cNvPicPr>
          <p:nvPr/>
        </p:nvPicPr>
        <p:blipFill>
          <a:blip r:embed="rId4"/>
          <a:stretch>
            <a:fillRect/>
          </a:stretch>
        </p:blipFill>
        <p:spPr>
          <a:xfrm>
            <a:off x="2128824" y="5480126"/>
            <a:ext cx="4886350" cy="1226340"/>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09632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Dare 5</a:t>
            </a:r>
          </a:p>
        </p:txBody>
      </p:sp>
      <p:sp>
        <p:nvSpPr>
          <p:cNvPr id="8" name="Rectangle 7">
            <a:extLst>
              <a:ext uri="{FF2B5EF4-FFF2-40B4-BE49-F238E27FC236}">
                <a16:creationId xmlns:a16="http://schemas.microsoft.com/office/drawing/2014/main" id="{37547CF8-AFAE-DEEE-82D0-C51D7DEAC445}"/>
              </a:ext>
            </a:extLst>
          </p:cNvPr>
          <p:cNvSpPr/>
          <p:nvPr/>
        </p:nvSpPr>
        <p:spPr>
          <a:xfrm>
            <a:off x="971599" y="2097557"/>
            <a:ext cx="7200800" cy="1872208"/>
          </a:xfrm>
          <a:prstGeom prst="rect">
            <a:avLst/>
          </a:prstGeom>
          <a:solidFill>
            <a:schemeClr val="bg1"/>
          </a:solidFill>
          <a:ln w="76200">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b="1">
                <a:solidFill>
                  <a:schemeClr val="tx1"/>
                </a:solidFill>
                <a:latin typeface="Arial" panose="020B0604020202020204" pitchFamily="34" charset="0"/>
                <a:cs typeface="Arial" panose="020B0604020202020204" pitchFamily="34" charset="0"/>
              </a:rPr>
              <a:t>Create a playlist of songs that matches your favourite book</a:t>
            </a:r>
          </a:p>
        </p:txBody>
      </p:sp>
      <p:sp>
        <p:nvSpPr>
          <p:cNvPr id="3" name="Title 7">
            <a:extLst>
              <a:ext uri="{FF2B5EF4-FFF2-40B4-BE49-F238E27FC236}">
                <a16:creationId xmlns:a16="http://schemas.microsoft.com/office/drawing/2014/main" id="{F0DB15EC-755D-5041-9E1B-DB7E107C5453}"/>
              </a:ext>
            </a:extLst>
          </p:cNvPr>
          <p:cNvSpPr txBox="1">
            <a:spLocks/>
          </p:cNvSpPr>
          <p:nvPr/>
        </p:nvSpPr>
        <p:spPr>
          <a:xfrm>
            <a:off x="1450761" y="5048145"/>
            <a:ext cx="6242477" cy="441014"/>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Click on the books below to choose another challenge!</a:t>
            </a:r>
          </a:p>
        </p:txBody>
      </p:sp>
      <p:pic>
        <p:nvPicPr>
          <p:cNvPr id="4" name="Content Placeholder 10" descr="Image or four books in a line">
            <a:hlinkClick r:id="rId3" action="ppaction://hlinksldjump"/>
            <a:extLst>
              <a:ext uri="{FF2B5EF4-FFF2-40B4-BE49-F238E27FC236}">
                <a16:creationId xmlns:a16="http://schemas.microsoft.com/office/drawing/2014/main" id="{B5E26DDE-C6EB-C9DD-1B73-C7A2A184CCE9}"/>
              </a:ext>
            </a:extLst>
          </p:cNvPr>
          <p:cNvPicPr>
            <a:picLocks noChangeAspect="1"/>
          </p:cNvPicPr>
          <p:nvPr/>
        </p:nvPicPr>
        <p:blipFill>
          <a:blip r:embed="rId4"/>
          <a:stretch>
            <a:fillRect/>
          </a:stretch>
        </p:blipFill>
        <p:spPr>
          <a:xfrm>
            <a:off x="2128824" y="5489159"/>
            <a:ext cx="4886350" cy="1226340"/>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913554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Dare 6</a:t>
            </a:r>
          </a:p>
        </p:txBody>
      </p:sp>
      <p:sp>
        <p:nvSpPr>
          <p:cNvPr id="8" name="Rectangle 7">
            <a:extLst>
              <a:ext uri="{FF2B5EF4-FFF2-40B4-BE49-F238E27FC236}">
                <a16:creationId xmlns:a16="http://schemas.microsoft.com/office/drawing/2014/main" id="{37547CF8-AFAE-DEEE-82D0-C51D7DEAC445}"/>
              </a:ext>
            </a:extLst>
          </p:cNvPr>
          <p:cNvSpPr/>
          <p:nvPr/>
        </p:nvSpPr>
        <p:spPr>
          <a:xfrm>
            <a:off x="971599" y="2100679"/>
            <a:ext cx="7200800" cy="1872208"/>
          </a:xfrm>
          <a:prstGeom prst="rect">
            <a:avLst/>
          </a:prstGeom>
          <a:solidFill>
            <a:schemeClr val="bg1"/>
          </a:solidFill>
          <a:ln w="76200">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b="1">
                <a:solidFill>
                  <a:schemeClr val="tx1"/>
                </a:solidFill>
                <a:latin typeface="Arial" panose="020B0604020202020204" pitchFamily="34" charset="0"/>
                <a:cs typeface="Arial" panose="020B0604020202020204" pitchFamily="34" charset="0"/>
              </a:rPr>
              <a:t>Swap a book with a friend</a:t>
            </a:r>
          </a:p>
        </p:txBody>
      </p:sp>
      <p:sp>
        <p:nvSpPr>
          <p:cNvPr id="3" name="Title 7">
            <a:extLst>
              <a:ext uri="{FF2B5EF4-FFF2-40B4-BE49-F238E27FC236}">
                <a16:creationId xmlns:a16="http://schemas.microsoft.com/office/drawing/2014/main" id="{DA71D926-5FFF-1C67-B858-DCA9D80FACFA}"/>
              </a:ext>
            </a:extLst>
          </p:cNvPr>
          <p:cNvSpPr txBox="1">
            <a:spLocks/>
          </p:cNvSpPr>
          <p:nvPr/>
        </p:nvSpPr>
        <p:spPr>
          <a:xfrm>
            <a:off x="1450761" y="5048145"/>
            <a:ext cx="6242477" cy="441014"/>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Click on the books below to choose another challenge!</a:t>
            </a:r>
          </a:p>
        </p:txBody>
      </p:sp>
      <p:pic>
        <p:nvPicPr>
          <p:cNvPr id="4" name="Content Placeholder 10" descr="Image or four books in a line">
            <a:hlinkClick r:id="rId3" action="ppaction://hlinksldjump"/>
            <a:extLst>
              <a:ext uri="{FF2B5EF4-FFF2-40B4-BE49-F238E27FC236}">
                <a16:creationId xmlns:a16="http://schemas.microsoft.com/office/drawing/2014/main" id="{F5B5D74B-DE91-5AED-631B-2319D15ED104}"/>
              </a:ext>
            </a:extLst>
          </p:cNvPr>
          <p:cNvPicPr>
            <a:picLocks noChangeAspect="1"/>
          </p:cNvPicPr>
          <p:nvPr/>
        </p:nvPicPr>
        <p:blipFill>
          <a:blip r:embed="rId4"/>
          <a:stretch>
            <a:fillRect/>
          </a:stretch>
        </p:blipFill>
        <p:spPr>
          <a:xfrm>
            <a:off x="2128824" y="5480126"/>
            <a:ext cx="4886350" cy="1226340"/>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7863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Dare 7</a:t>
            </a:r>
          </a:p>
        </p:txBody>
      </p:sp>
      <p:sp>
        <p:nvSpPr>
          <p:cNvPr id="8" name="Rectangle 7">
            <a:extLst>
              <a:ext uri="{FF2B5EF4-FFF2-40B4-BE49-F238E27FC236}">
                <a16:creationId xmlns:a16="http://schemas.microsoft.com/office/drawing/2014/main" id="{37547CF8-AFAE-DEEE-82D0-C51D7DEAC445}"/>
              </a:ext>
            </a:extLst>
          </p:cNvPr>
          <p:cNvSpPr/>
          <p:nvPr/>
        </p:nvSpPr>
        <p:spPr>
          <a:xfrm>
            <a:off x="971599" y="2100679"/>
            <a:ext cx="7200800" cy="1872208"/>
          </a:xfrm>
          <a:prstGeom prst="rect">
            <a:avLst/>
          </a:prstGeom>
          <a:solidFill>
            <a:schemeClr val="bg1"/>
          </a:solidFill>
          <a:ln w="76200">
            <a:solidFill>
              <a:srgbClr val="D90A7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b="1">
                <a:solidFill>
                  <a:schemeClr val="tx1"/>
                </a:solidFill>
                <a:latin typeface="Arial" panose="020B0604020202020204" pitchFamily="34" charset="0"/>
                <a:cs typeface="Arial" panose="020B0604020202020204" pitchFamily="34" charset="0"/>
              </a:rPr>
              <a:t>Watch a film based on a book</a:t>
            </a:r>
          </a:p>
        </p:txBody>
      </p:sp>
      <p:sp>
        <p:nvSpPr>
          <p:cNvPr id="3" name="Title 7">
            <a:extLst>
              <a:ext uri="{FF2B5EF4-FFF2-40B4-BE49-F238E27FC236}">
                <a16:creationId xmlns:a16="http://schemas.microsoft.com/office/drawing/2014/main" id="{E9907F58-FA50-224D-CC5D-46D47694A080}"/>
              </a:ext>
            </a:extLst>
          </p:cNvPr>
          <p:cNvSpPr txBox="1">
            <a:spLocks/>
          </p:cNvSpPr>
          <p:nvPr/>
        </p:nvSpPr>
        <p:spPr>
          <a:xfrm>
            <a:off x="1450761" y="5048145"/>
            <a:ext cx="6242477" cy="441014"/>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Click on the books below to choose another challenge!</a:t>
            </a:r>
          </a:p>
        </p:txBody>
      </p:sp>
      <p:pic>
        <p:nvPicPr>
          <p:cNvPr id="4" name="Content Placeholder 10" descr="Image or four books in a line">
            <a:hlinkClick r:id="rId3" action="ppaction://hlinksldjump"/>
            <a:extLst>
              <a:ext uri="{FF2B5EF4-FFF2-40B4-BE49-F238E27FC236}">
                <a16:creationId xmlns:a16="http://schemas.microsoft.com/office/drawing/2014/main" id="{2F7AF96E-094C-DEAC-3DF6-E271BFC81443}"/>
              </a:ext>
            </a:extLst>
          </p:cNvPr>
          <p:cNvPicPr>
            <a:picLocks noChangeAspect="1"/>
          </p:cNvPicPr>
          <p:nvPr/>
        </p:nvPicPr>
        <p:blipFill>
          <a:blip r:embed="rId4"/>
          <a:stretch>
            <a:fillRect/>
          </a:stretch>
        </p:blipFill>
        <p:spPr>
          <a:xfrm>
            <a:off x="2128824" y="5489159"/>
            <a:ext cx="4886350" cy="1226340"/>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947011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Dare 8</a:t>
            </a:r>
          </a:p>
        </p:txBody>
      </p:sp>
      <p:sp>
        <p:nvSpPr>
          <p:cNvPr id="8" name="Rectangle 7">
            <a:extLst>
              <a:ext uri="{FF2B5EF4-FFF2-40B4-BE49-F238E27FC236}">
                <a16:creationId xmlns:a16="http://schemas.microsoft.com/office/drawing/2014/main" id="{37547CF8-AFAE-DEEE-82D0-C51D7DEAC445}"/>
              </a:ext>
            </a:extLst>
          </p:cNvPr>
          <p:cNvSpPr/>
          <p:nvPr/>
        </p:nvSpPr>
        <p:spPr>
          <a:xfrm>
            <a:off x="971599" y="2100679"/>
            <a:ext cx="7200800" cy="1872208"/>
          </a:xfrm>
          <a:prstGeom prst="rect">
            <a:avLst/>
          </a:prstGeom>
          <a:solidFill>
            <a:schemeClr val="bg1"/>
          </a:solidFill>
          <a:ln w="76200">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b="1">
                <a:solidFill>
                  <a:schemeClr val="tx1"/>
                </a:solidFill>
                <a:latin typeface="Arial" panose="020B0604020202020204" pitchFamily="34" charset="0"/>
                <a:cs typeface="Arial" panose="020B0604020202020204" pitchFamily="34" charset="0"/>
              </a:rPr>
              <a:t>Create a poster to advertise a book you enjoyed</a:t>
            </a:r>
          </a:p>
        </p:txBody>
      </p:sp>
      <p:sp>
        <p:nvSpPr>
          <p:cNvPr id="3" name="Title 7">
            <a:extLst>
              <a:ext uri="{FF2B5EF4-FFF2-40B4-BE49-F238E27FC236}">
                <a16:creationId xmlns:a16="http://schemas.microsoft.com/office/drawing/2014/main" id="{1106F3A5-AC33-0746-9F92-457C46E27F98}"/>
              </a:ext>
            </a:extLst>
          </p:cNvPr>
          <p:cNvSpPr txBox="1">
            <a:spLocks/>
          </p:cNvSpPr>
          <p:nvPr/>
        </p:nvSpPr>
        <p:spPr>
          <a:xfrm>
            <a:off x="1450761" y="5048145"/>
            <a:ext cx="6242477" cy="441014"/>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1800">
                <a:latin typeface="Arial" panose="020B0604020202020204" pitchFamily="34" charset="0"/>
                <a:cs typeface="Arial" panose="020B0604020202020204" pitchFamily="34" charset="0"/>
              </a:rPr>
              <a:t>Click on the books below to choose another challenge!</a:t>
            </a:r>
          </a:p>
        </p:txBody>
      </p:sp>
      <p:pic>
        <p:nvPicPr>
          <p:cNvPr id="4" name="Content Placeholder 10" descr="Image or four books in a line">
            <a:hlinkClick r:id="rId3" action="ppaction://hlinksldjump"/>
            <a:extLst>
              <a:ext uri="{FF2B5EF4-FFF2-40B4-BE49-F238E27FC236}">
                <a16:creationId xmlns:a16="http://schemas.microsoft.com/office/drawing/2014/main" id="{8B1BD9E2-2CFE-875A-C60A-5E402CB00F54}"/>
              </a:ext>
            </a:extLst>
          </p:cNvPr>
          <p:cNvPicPr>
            <a:picLocks noChangeAspect="1"/>
          </p:cNvPicPr>
          <p:nvPr/>
        </p:nvPicPr>
        <p:blipFill>
          <a:blip r:embed="rId4"/>
          <a:stretch>
            <a:fillRect/>
          </a:stretch>
        </p:blipFill>
        <p:spPr>
          <a:xfrm>
            <a:off x="2128824" y="5480126"/>
            <a:ext cx="4886350" cy="1226340"/>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83973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b="1">
                <a:latin typeface="Arial" panose="020B0604020202020204" pitchFamily="34" charset="0"/>
                <a:cs typeface="Arial" panose="020B0604020202020204" pitchFamily="34" charset="0"/>
              </a:rPr>
              <a:t>What next?</a:t>
            </a:r>
          </a:p>
        </p:txBody>
      </p:sp>
      <p:sp>
        <p:nvSpPr>
          <p:cNvPr id="9" name="Vertical Text Placeholder 8"/>
          <p:cNvSpPr>
            <a:spLocks noGrp="1"/>
          </p:cNvSpPr>
          <p:nvPr>
            <p:ph type="body" orient="vert" idx="1"/>
          </p:nvPr>
        </p:nvSpPr>
        <p:spPr>
          <a:xfrm>
            <a:off x="457200" y="1295401"/>
            <a:ext cx="8229600" cy="3789783"/>
          </a:xfrm>
        </p:spPr>
        <p:txBody>
          <a:bodyPr vert="horz">
            <a:normAutofit/>
          </a:bodyPr>
          <a:lstStyle/>
          <a:p>
            <a:pPr marL="0" indent="0">
              <a:buNone/>
            </a:pPr>
            <a:r>
              <a:rPr lang="en-US" sz="2800">
                <a:latin typeface="Arial" panose="020B0604020202020204" pitchFamily="34" charset="0"/>
                <a:cs typeface="Arial" panose="020B0604020202020204" pitchFamily="34" charset="0"/>
              </a:rPr>
              <a:t>As part of Reading Schools you could do all these dares – or pick your own!</a:t>
            </a:r>
          </a:p>
          <a:p>
            <a:pPr marL="0" indent="0"/>
            <a:endParaRPr lang="en-US" sz="2800">
              <a:latin typeface="Arial" panose="020B0604020202020204" pitchFamily="34" charset="0"/>
              <a:cs typeface="Arial" panose="020B0604020202020204" pitchFamily="34" charset="0"/>
            </a:endParaRPr>
          </a:p>
          <a:p>
            <a:pPr marL="0" indent="0">
              <a:buNone/>
            </a:pPr>
            <a:r>
              <a:rPr lang="en-US" sz="2800">
                <a:latin typeface="Helvetica Neue"/>
              </a:rPr>
              <a:t>Now let’s learn what kind of books you might like to read…</a:t>
            </a:r>
          </a:p>
        </p:txBody>
      </p:sp>
      <p:pic>
        <p:nvPicPr>
          <p:cNvPr id="3" name="Content Placeholder 11">
            <a:extLst>
              <a:ext uri="{FF2B5EF4-FFF2-40B4-BE49-F238E27FC236}">
                <a16:creationId xmlns:a16="http://schemas.microsoft.com/office/drawing/2014/main" id="{90723781-CA1C-F8FE-C618-638E4B568B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24200" y="4962260"/>
            <a:ext cx="3267531" cy="1895740"/>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133655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Book Personality Quiz Q1</a:t>
            </a:r>
          </a:p>
        </p:txBody>
      </p:sp>
      <p:pic>
        <p:nvPicPr>
          <p:cNvPr id="2" name="Content Placeholder 4">
            <a:extLst>
              <a:ext uri="{FF2B5EF4-FFF2-40B4-BE49-F238E27FC236}">
                <a16:creationId xmlns:a16="http://schemas.microsoft.com/office/drawing/2014/main" id="{D0303A84-9A44-F52D-9A81-2965D3A5C748}"/>
              </a:ext>
              <a:ext uri="{C183D7F6-B498-43B3-948B-1728B52AA6E4}">
                <adec:decorative xmlns:adec="http://schemas.microsoft.com/office/drawing/2017/decorative" val="1"/>
              </a:ext>
            </a:extLst>
          </p:cNvPr>
          <p:cNvPicPr>
            <a:picLocks noGrp="1" noChangeAspect="1"/>
          </p:cNvPicPr>
          <p:nvPr/>
        </p:nvPicPr>
        <p:blipFill>
          <a:blip r:embed="rId3"/>
          <a:stretch>
            <a:fillRect/>
          </a:stretch>
        </p:blipFill>
        <p:spPr>
          <a:xfrm>
            <a:off x="7362576" y="-268522"/>
            <a:ext cx="1781424" cy="1686160"/>
          </a:xfrm>
          <a:prstGeom prst="rect">
            <a:avLst/>
          </a:prstGeom>
        </p:spPr>
      </p:pic>
      <p:sp>
        <p:nvSpPr>
          <p:cNvPr id="7" name="Content Placeholder 6"/>
          <p:cNvSpPr>
            <a:spLocks noGrp="1"/>
          </p:cNvSpPr>
          <p:nvPr>
            <p:ph sz="half" idx="1"/>
          </p:nvPr>
        </p:nvSpPr>
        <p:spPr>
          <a:xfrm>
            <a:off x="349776" y="1295402"/>
            <a:ext cx="8337024" cy="4437854"/>
          </a:xfrm>
        </p:spPr>
        <p:txBody>
          <a:bodyPr/>
          <a:lstStyle/>
          <a:p>
            <a:pPr marL="0" indent="0">
              <a:lnSpc>
                <a:spcPts val="3500"/>
              </a:lnSpc>
              <a:buNone/>
            </a:pPr>
            <a:r>
              <a:rPr lang="en-US" sz="2400" b="1" dirty="0">
                <a:latin typeface="Arial" panose="020B0604020202020204" pitchFamily="34" charset="0"/>
                <a:cs typeface="Arial" panose="020B0604020202020204" pitchFamily="34" charset="0"/>
              </a:rPr>
              <a:t>If you could have any superpower would you rather…</a:t>
            </a:r>
          </a:p>
          <a:p>
            <a:pPr marL="0" indent="0">
              <a:buNone/>
            </a:pPr>
            <a:r>
              <a:rPr lang="en-US" sz="2400" b="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Travel back in time </a:t>
            </a: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Travel in magical lands </a:t>
            </a: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Have super speed </a:t>
            </a: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Make people happy and like each other</a:t>
            </a: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	Put on a cloak of invisibility</a:t>
            </a: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 	Read people’s minds</a:t>
            </a: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Talk to animals</a:t>
            </a:r>
          </a:p>
          <a:p>
            <a:pPr marL="0" indent="0">
              <a:buNone/>
            </a:pPr>
            <a:r>
              <a:rPr lang="en-US" sz="2400" b="1" dirty="0">
                <a:latin typeface="Arial" panose="020B0604020202020204" pitchFamily="34" charset="0"/>
                <a:cs typeface="Arial" panose="020B0604020202020204" pitchFamily="34" charset="0"/>
              </a:rPr>
              <a:t>H	</a:t>
            </a:r>
            <a:r>
              <a:rPr lang="en-US" sz="2400" dirty="0">
                <a:latin typeface="Arial" panose="020B0604020202020204" pitchFamily="34" charset="0"/>
                <a:cs typeface="Arial" panose="020B0604020202020204" pitchFamily="34" charset="0"/>
              </a:rPr>
              <a:t>Freeze time</a:t>
            </a:r>
          </a:p>
          <a:p>
            <a:pPr marL="0" indent="0">
              <a:buNone/>
            </a:pPr>
            <a:r>
              <a:rPr lang="en-US" sz="2400" b="1" dirty="0">
                <a:latin typeface="Arial" panose="020B0604020202020204" pitchFamily="34" charset="0"/>
                <a:cs typeface="Arial" panose="020B0604020202020204" pitchFamily="34" charset="0"/>
              </a:rPr>
              <a:t>I 	</a:t>
            </a:r>
            <a:r>
              <a:rPr lang="en-US" sz="2400" dirty="0">
                <a:latin typeface="Arial" panose="020B0604020202020204" pitchFamily="34" charset="0"/>
                <a:cs typeface="Arial" panose="020B0604020202020204" pitchFamily="34" charset="0"/>
              </a:rPr>
              <a:t>Be the world's funniest person</a:t>
            </a:r>
          </a:p>
          <a:p>
            <a:pPr marL="0" indent="0">
              <a:buNone/>
            </a:pPr>
            <a:r>
              <a:rPr lang="en-US" sz="2400" b="1" dirty="0">
                <a:latin typeface="Arial" panose="020B0604020202020204" pitchFamily="34" charset="0"/>
                <a:cs typeface="Arial" panose="020B0604020202020204" pitchFamily="34" charset="0"/>
              </a:rPr>
              <a:t>J	</a:t>
            </a:r>
            <a:r>
              <a:rPr lang="en-US" sz="2400" dirty="0">
                <a:latin typeface="Arial" panose="020B0604020202020204" pitchFamily="34" charset="0"/>
                <a:cs typeface="Arial" panose="020B0604020202020204" pitchFamily="34" charset="0"/>
              </a:rPr>
              <a:t>Fly</a:t>
            </a:r>
          </a:p>
          <a:p>
            <a:pPr marL="0" indent="0">
              <a:buNone/>
            </a:pPr>
            <a:endParaRPr lang="en-US" dirty="0">
              <a:latin typeface="Arial" panose="020B0604020202020204" pitchFamily="34" charset="0"/>
              <a:cs typeface="Arial" panose="020B0604020202020204" pitchFamily="34" charset="0"/>
            </a:endParaRP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Book Personality Quiz Q2</a:t>
            </a:r>
          </a:p>
        </p:txBody>
      </p:sp>
      <p:pic>
        <p:nvPicPr>
          <p:cNvPr id="2" name="Content Placeholder 4">
            <a:extLst>
              <a:ext uri="{FF2B5EF4-FFF2-40B4-BE49-F238E27FC236}">
                <a16:creationId xmlns:a16="http://schemas.microsoft.com/office/drawing/2014/main" id="{D0303A84-9A44-F52D-9A81-2965D3A5C748}"/>
              </a:ext>
              <a:ext uri="{C183D7F6-B498-43B3-948B-1728B52AA6E4}">
                <adec:decorative xmlns:adec="http://schemas.microsoft.com/office/drawing/2017/decorative" val="1"/>
              </a:ext>
            </a:extLst>
          </p:cNvPr>
          <p:cNvPicPr>
            <a:picLocks noGrp="1" noChangeAspect="1"/>
          </p:cNvPicPr>
          <p:nvPr/>
        </p:nvPicPr>
        <p:blipFill>
          <a:blip r:embed="rId3"/>
          <a:stretch>
            <a:fillRect/>
          </a:stretch>
        </p:blipFill>
        <p:spPr>
          <a:xfrm>
            <a:off x="7362576" y="-268522"/>
            <a:ext cx="1781424" cy="1686160"/>
          </a:xfrm>
          <a:prstGeom prst="rect">
            <a:avLst/>
          </a:prstGeom>
        </p:spPr>
      </p:pic>
      <p:sp>
        <p:nvSpPr>
          <p:cNvPr id="7" name="Content Placeholder 6"/>
          <p:cNvSpPr>
            <a:spLocks noGrp="1"/>
          </p:cNvSpPr>
          <p:nvPr>
            <p:ph sz="half" idx="1"/>
          </p:nvPr>
        </p:nvSpPr>
        <p:spPr>
          <a:xfrm>
            <a:off x="349776" y="1052736"/>
            <a:ext cx="8337024" cy="5119464"/>
          </a:xfrm>
        </p:spPr>
        <p:txBody>
          <a:bodyPr/>
          <a:lstStyle/>
          <a:p>
            <a:pPr marL="0" indent="0">
              <a:lnSpc>
                <a:spcPts val="3500"/>
              </a:lnSpc>
              <a:buNone/>
            </a:pPr>
            <a:r>
              <a:rPr lang="en-US" sz="2400" b="1">
                <a:latin typeface="Arial" panose="020B0604020202020204" pitchFamily="34" charset="0"/>
                <a:cs typeface="Arial" panose="020B0604020202020204" pitchFamily="34" charset="0"/>
              </a:rPr>
              <a:t>What is your </a:t>
            </a:r>
            <a:r>
              <a:rPr lang="en-US" sz="2400" b="1" err="1">
                <a:latin typeface="Arial" panose="020B0604020202020204" pitchFamily="34" charset="0"/>
                <a:cs typeface="Arial" panose="020B0604020202020204" pitchFamily="34" charset="0"/>
              </a:rPr>
              <a:t>favourite</a:t>
            </a:r>
            <a:r>
              <a:rPr lang="en-US" sz="2400" b="1">
                <a:latin typeface="Arial" panose="020B0604020202020204" pitchFamily="34" charset="0"/>
                <a:cs typeface="Arial" panose="020B0604020202020204" pitchFamily="34" charset="0"/>
              </a:rPr>
              <a:t> subject at school?</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A</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History </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B</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Art </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C</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P.E.</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D</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I can’t choose just one!</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E</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Drama</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F</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err="1">
                <a:ln>
                  <a:noFill/>
                </a:ln>
                <a:solidFill>
                  <a:prstClr val="black"/>
                </a:solidFill>
                <a:effectLst/>
                <a:uLnTx/>
                <a:uFillTx/>
                <a:latin typeface="Arial" panose="020B0604020202020204"/>
                <a:ea typeface="+mn-ea"/>
                <a:cs typeface="+mn-cs"/>
              </a:rPr>
              <a:t>Maths</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G</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Biology</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H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English</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I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None of the above, I just like having fun at break</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J</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Geography</a:t>
            </a:r>
          </a:p>
          <a:p>
            <a:pPr marL="0" indent="0">
              <a:buNone/>
            </a:pPr>
            <a:endParaRPr lang="en-US">
              <a:latin typeface="Arial" panose="020B0604020202020204" pitchFamily="34" charset="0"/>
              <a:cs typeface="Arial" panose="020B0604020202020204" pitchFamily="34" charset="0"/>
            </a:endParaRP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22501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Book Personality Quiz Q3</a:t>
            </a:r>
          </a:p>
        </p:txBody>
      </p:sp>
      <p:pic>
        <p:nvPicPr>
          <p:cNvPr id="2" name="Content Placeholder 4">
            <a:extLst>
              <a:ext uri="{FF2B5EF4-FFF2-40B4-BE49-F238E27FC236}">
                <a16:creationId xmlns:a16="http://schemas.microsoft.com/office/drawing/2014/main" id="{D0303A84-9A44-F52D-9A81-2965D3A5C748}"/>
              </a:ext>
              <a:ext uri="{C183D7F6-B498-43B3-948B-1728B52AA6E4}">
                <adec:decorative xmlns:adec="http://schemas.microsoft.com/office/drawing/2017/decorative" val="1"/>
              </a:ext>
            </a:extLst>
          </p:cNvPr>
          <p:cNvPicPr>
            <a:picLocks noGrp="1" noChangeAspect="1"/>
          </p:cNvPicPr>
          <p:nvPr/>
        </p:nvPicPr>
        <p:blipFill>
          <a:blip r:embed="rId3"/>
          <a:stretch>
            <a:fillRect/>
          </a:stretch>
        </p:blipFill>
        <p:spPr>
          <a:xfrm>
            <a:off x="7362576" y="-268522"/>
            <a:ext cx="1781424" cy="1686160"/>
          </a:xfrm>
          <a:prstGeom prst="rect">
            <a:avLst/>
          </a:prstGeom>
        </p:spPr>
      </p:pic>
      <p:sp>
        <p:nvSpPr>
          <p:cNvPr id="7" name="Content Placeholder 6"/>
          <p:cNvSpPr>
            <a:spLocks noGrp="1"/>
          </p:cNvSpPr>
          <p:nvPr>
            <p:ph sz="half" idx="1"/>
          </p:nvPr>
        </p:nvSpPr>
        <p:spPr>
          <a:xfrm>
            <a:off x="349776" y="1052736"/>
            <a:ext cx="8337024" cy="5119464"/>
          </a:xfrm>
        </p:spPr>
        <p:txBody>
          <a:bodyPr/>
          <a:lstStyle/>
          <a:p>
            <a:pPr marL="0" indent="0">
              <a:lnSpc>
                <a:spcPts val="3500"/>
              </a:lnSpc>
              <a:buNone/>
            </a:pPr>
            <a:r>
              <a:rPr lang="en-US" sz="2400" b="1">
                <a:latin typeface="Arial" panose="020B0604020202020204" pitchFamily="34" charset="0"/>
                <a:cs typeface="Arial" panose="020B0604020202020204" pitchFamily="34" charset="0"/>
              </a:rPr>
              <a:t>Which of these words best describes you?</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A	</a:t>
            </a:r>
            <a:r>
              <a:rPr kumimoji="0" lang="en-US" sz="2400" i="0" u="none" strike="noStrike" kern="1200" cap="none" spc="0" normalizeH="0" baseline="0" noProof="0">
                <a:ln>
                  <a:noFill/>
                </a:ln>
                <a:solidFill>
                  <a:prstClr val="black"/>
                </a:solidFill>
                <a:effectLst/>
                <a:uLnTx/>
                <a:uFillTx/>
                <a:latin typeface="Arial" panose="020B0604020202020204"/>
                <a:ea typeface="+mn-ea"/>
                <a:cs typeface="+mn-cs"/>
              </a:rPr>
              <a:t>Determined</a:t>
            </a:r>
            <a:b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B	</a:t>
            </a:r>
            <a:r>
              <a:rPr kumimoji="0" lang="en-US" sz="2400" i="0" u="none" strike="noStrike" kern="1200" cap="none" spc="0" normalizeH="0" baseline="0" noProof="0">
                <a:ln>
                  <a:noFill/>
                </a:ln>
                <a:solidFill>
                  <a:prstClr val="black"/>
                </a:solidFill>
                <a:effectLst/>
                <a:uLnTx/>
                <a:uFillTx/>
                <a:latin typeface="Arial" panose="020B0604020202020204"/>
                <a:ea typeface="+mn-ea"/>
                <a:cs typeface="+mn-cs"/>
              </a:rPr>
              <a:t>Imaginative </a:t>
            </a:r>
            <a:b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C	</a:t>
            </a:r>
            <a:r>
              <a:rPr kumimoji="0" lang="en-US" sz="2400" i="0" u="none" strike="noStrike" kern="1200" cap="none" spc="0" normalizeH="0" baseline="0" noProof="0">
                <a:ln>
                  <a:noFill/>
                </a:ln>
                <a:solidFill>
                  <a:prstClr val="black"/>
                </a:solidFill>
                <a:effectLst/>
                <a:uLnTx/>
                <a:uFillTx/>
                <a:latin typeface="Arial" panose="020B0604020202020204"/>
                <a:ea typeface="+mn-ea"/>
                <a:cs typeface="+mn-cs"/>
              </a:rPr>
              <a:t>Active</a:t>
            </a:r>
            <a:b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D	</a:t>
            </a:r>
            <a:r>
              <a:rPr kumimoji="0" lang="en-US" sz="2400" i="0" u="none" strike="noStrike" kern="1200" cap="none" spc="0" normalizeH="0" baseline="0" noProof="0">
                <a:ln>
                  <a:noFill/>
                </a:ln>
                <a:solidFill>
                  <a:prstClr val="black"/>
                </a:solidFill>
                <a:effectLst/>
                <a:uLnTx/>
                <a:uFillTx/>
                <a:latin typeface="Arial" panose="020B0604020202020204"/>
                <a:ea typeface="+mn-ea"/>
                <a:cs typeface="+mn-cs"/>
              </a:rPr>
              <a:t>Daydreamer </a:t>
            </a:r>
            <a:b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E	</a:t>
            </a:r>
            <a:r>
              <a:rPr kumimoji="0" lang="en-US" sz="2400" i="0" u="none" strike="noStrike" kern="1200" cap="none" spc="0" normalizeH="0" baseline="0" noProof="0">
                <a:ln>
                  <a:noFill/>
                </a:ln>
                <a:solidFill>
                  <a:prstClr val="black"/>
                </a:solidFill>
                <a:effectLst/>
                <a:uLnTx/>
                <a:uFillTx/>
                <a:latin typeface="Arial" panose="020B0604020202020204"/>
                <a:ea typeface="+mn-ea"/>
                <a:cs typeface="+mn-cs"/>
              </a:rPr>
              <a:t>Independent</a:t>
            </a:r>
            <a:b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F	</a:t>
            </a:r>
            <a:r>
              <a:rPr kumimoji="0" lang="en-US" sz="2400" i="0" u="none" strike="noStrike" kern="1200" cap="none" spc="0" normalizeH="0" baseline="0" noProof="0">
                <a:ln>
                  <a:noFill/>
                </a:ln>
                <a:solidFill>
                  <a:prstClr val="black"/>
                </a:solidFill>
                <a:effectLst/>
                <a:uLnTx/>
                <a:uFillTx/>
                <a:latin typeface="Arial" panose="020B0604020202020204"/>
                <a:ea typeface="+mn-ea"/>
                <a:cs typeface="+mn-cs"/>
              </a:rPr>
              <a:t>Thrill-seeker </a:t>
            </a:r>
            <a:b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G	</a:t>
            </a:r>
            <a:r>
              <a:rPr kumimoji="0" lang="en-US" sz="2400" i="0" u="none" strike="noStrike" kern="1200" cap="none" spc="0" normalizeH="0" baseline="0" noProof="0">
                <a:ln>
                  <a:noFill/>
                </a:ln>
                <a:solidFill>
                  <a:prstClr val="black"/>
                </a:solidFill>
                <a:effectLst/>
                <a:uLnTx/>
                <a:uFillTx/>
                <a:latin typeface="Arial" panose="020B0604020202020204"/>
                <a:ea typeface="+mn-ea"/>
                <a:cs typeface="+mn-cs"/>
              </a:rPr>
              <a:t>Caring</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H</a:t>
            </a:r>
            <a:r>
              <a:rPr kumimoji="0" lang="en-US" sz="2400" i="0" u="none" strike="noStrike" kern="1200" cap="none" spc="0" normalizeH="0" baseline="0" noProof="0">
                <a:ln>
                  <a:noFill/>
                </a:ln>
                <a:solidFill>
                  <a:prstClr val="black"/>
                </a:solidFill>
                <a:effectLst/>
                <a:uLnTx/>
                <a:uFillTx/>
                <a:latin typeface="Arial" panose="020B0604020202020204"/>
                <a:ea typeface="+mn-ea"/>
                <a:cs typeface="+mn-cs"/>
              </a:rPr>
              <a:t>	Interesting</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I	</a:t>
            </a:r>
            <a:r>
              <a:rPr kumimoji="0" lang="en-US" sz="2400" i="0" u="none" strike="noStrike" kern="1200" cap="none" spc="0" normalizeH="0" baseline="0" noProof="0">
                <a:ln>
                  <a:noFill/>
                </a:ln>
                <a:solidFill>
                  <a:prstClr val="black"/>
                </a:solidFill>
                <a:effectLst/>
                <a:uLnTx/>
                <a:uFillTx/>
                <a:latin typeface="Arial" panose="020B0604020202020204"/>
                <a:ea typeface="+mn-ea"/>
                <a:cs typeface="+mn-cs"/>
              </a:rPr>
              <a:t>Funny</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J	</a:t>
            </a:r>
            <a:r>
              <a:rPr kumimoji="0" lang="en-US" sz="2400" i="0" u="none" strike="noStrike" kern="1200" cap="none" spc="0" normalizeH="0" baseline="0" noProof="0">
                <a:ln>
                  <a:noFill/>
                </a:ln>
                <a:solidFill>
                  <a:prstClr val="black"/>
                </a:solidFill>
                <a:effectLst/>
                <a:uLnTx/>
                <a:uFillTx/>
                <a:latin typeface="Arial" panose="020B0604020202020204"/>
                <a:ea typeface="+mn-ea"/>
                <a:cs typeface="+mn-cs"/>
              </a:rPr>
              <a:t>Adventurous</a:t>
            </a:r>
          </a:p>
          <a:p>
            <a:pPr marL="0" indent="0">
              <a:buNone/>
            </a:pPr>
            <a:endParaRPr lang="en-US">
              <a:latin typeface="Arial" panose="020B0604020202020204" pitchFamily="34" charset="0"/>
              <a:cs typeface="Arial" panose="020B0604020202020204" pitchFamily="34" charset="0"/>
            </a:endParaRP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575029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Book Personality Quiz Q4</a:t>
            </a:r>
          </a:p>
        </p:txBody>
      </p:sp>
      <p:pic>
        <p:nvPicPr>
          <p:cNvPr id="2" name="Content Placeholder 4">
            <a:extLst>
              <a:ext uri="{FF2B5EF4-FFF2-40B4-BE49-F238E27FC236}">
                <a16:creationId xmlns:a16="http://schemas.microsoft.com/office/drawing/2014/main" id="{D0303A84-9A44-F52D-9A81-2965D3A5C748}"/>
              </a:ext>
              <a:ext uri="{C183D7F6-B498-43B3-948B-1728B52AA6E4}">
                <adec:decorative xmlns:adec="http://schemas.microsoft.com/office/drawing/2017/decorative" val="1"/>
              </a:ext>
            </a:extLst>
          </p:cNvPr>
          <p:cNvPicPr>
            <a:picLocks noGrp="1" noChangeAspect="1"/>
          </p:cNvPicPr>
          <p:nvPr/>
        </p:nvPicPr>
        <p:blipFill>
          <a:blip r:embed="rId3"/>
          <a:stretch>
            <a:fillRect/>
          </a:stretch>
        </p:blipFill>
        <p:spPr>
          <a:xfrm>
            <a:off x="7362576" y="-294669"/>
            <a:ext cx="1781424" cy="1686160"/>
          </a:xfrm>
          <a:prstGeom prst="rect">
            <a:avLst/>
          </a:prstGeom>
        </p:spPr>
      </p:pic>
      <p:sp>
        <p:nvSpPr>
          <p:cNvPr id="5" name="Content Placeholder 4">
            <a:extLst>
              <a:ext uri="{FF2B5EF4-FFF2-40B4-BE49-F238E27FC236}">
                <a16:creationId xmlns:a16="http://schemas.microsoft.com/office/drawing/2014/main" id="{586DCA30-023E-B62C-F581-36C69169DFFF}"/>
              </a:ext>
            </a:extLst>
          </p:cNvPr>
          <p:cNvSpPr>
            <a:spLocks noGrp="1"/>
          </p:cNvSpPr>
          <p:nvPr>
            <p:ph sz="half" idx="1"/>
          </p:nvPr>
        </p:nvSpPr>
        <p:spPr>
          <a:xfrm>
            <a:off x="457200" y="1124744"/>
            <a:ext cx="8445624" cy="4478149"/>
          </a:xfrm>
          <a:prstGeom prst="rect">
            <a:avLst/>
          </a:prstGeom>
        </p:spPr>
        <p:txBody>
          <a:bodyPr wrap="square">
            <a:spAutoFit/>
          </a:bodyPr>
          <a:lstStyle/>
          <a:p>
            <a:pPr marL="0" indent="0">
              <a:buNone/>
            </a:pPr>
            <a:r>
              <a:rPr lang="en-US" sz="2000" b="1" dirty="0">
                <a:latin typeface="Arial" panose="020B0604020202020204" pitchFamily="34" charset="0"/>
                <a:cs typeface="Arial" panose="020B0604020202020204" pitchFamily="34" charset="0"/>
              </a:rPr>
              <a:t>If you could make one change to the world, what would it be?</a:t>
            </a:r>
          </a:p>
          <a:p>
            <a:pPr marL="0" indent="0">
              <a:buNone/>
            </a:pPr>
            <a:r>
              <a:rPr lang="en-US" sz="1900" b="1" dirty="0">
                <a:latin typeface="Arial" panose="020B0604020202020204" pitchFamily="34" charset="0"/>
                <a:cs typeface="Arial" panose="020B0604020202020204" pitchFamily="34" charset="0"/>
              </a:rPr>
              <a:t>A</a:t>
            </a:r>
            <a:r>
              <a:rPr lang="en-US" sz="1900" dirty="0">
                <a:latin typeface="Arial" panose="020B0604020202020204" pitchFamily="34" charset="0"/>
                <a:cs typeface="Arial" panose="020B0604020202020204" pitchFamily="34" charset="0"/>
              </a:rPr>
              <a:t>	Sit all world leaders down and show them what happened in the past, so 	they couldn't repeat those mistakes </a:t>
            </a:r>
          </a:p>
          <a:p>
            <a:pPr marL="0" indent="0">
              <a:buNone/>
            </a:pPr>
            <a:r>
              <a:rPr lang="en-US" sz="1900" b="1" dirty="0">
                <a:latin typeface="Arial" panose="020B0604020202020204" pitchFamily="34" charset="0"/>
                <a:cs typeface="Arial" panose="020B0604020202020204" pitchFamily="34" charset="0"/>
              </a:rPr>
              <a:t>B</a:t>
            </a:r>
            <a:r>
              <a:rPr lang="en-US" sz="1900" dirty="0">
                <a:latin typeface="Arial" panose="020B0604020202020204" pitchFamily="34" charset="0"/>
                <a:cs typeface="Arial" panose="020B0604020202020204" pitchFamily="34" charset="0"/>
              </a:rPr>
              <a:t> 	Introduce magic </a:t>
            </a:r>
          </a:p>
          <a:p>
            <a:pPr marL="0" indent="0">
              <a:buNone/>
            </a:pPr>
            <a:r>
              <a:rPr lang="en-US" sz="1900" b="1" dirty="0">
                <a:latin typeface="Arial" panose="020B0604020202020204" pitchFamily="34" charset="0"/>
                <a:cs typeface="Arial" panose="020B0604020202020204" pitchFamily="34" charset="0"/>
              </a:rPr>
              <a:t>C</a:t>
            </a:r>
            <a:r>
              <a:rPr lang="en-US" sz="1900" dirty="0">
                <a:latin typeface="Arial" panose="020B0604020202020204" pitchFamily="34" charset="0"/>
                <a:cs typeface="Arial" panose="020B0604020202020204" pitchFamily="34" charset="0"/>
              </a:rPr>
              <a:t>	Get rid of cars and we'd all have to ride/sail/climb/fly everywhere </a:t>
            </a:r>
          </a:p>
          <a:p>
            <a:pPr marL="0" indent="0">
              <a:buNone/>
            </a:pPr>
            <a:r>
              <a:rPr lang="en-US" sz="1900" b="1" dirty="0">
                <a:latin typeface="Arial" panose="020B0604020202020204" pitchFamily="34" charset="0"/>
                <a:cs typeface="Arial" panose="020B0604020202020204" pitchFamily="34" charset="0"/>
              </a:rPr>
              <a:t>D</a:t>
            </a:r>
            <a:r>
              <a:rPr lang="en-US" sz="1900" dirty="0">
                <a:latin typeface="Arial" panose="020B0604020202020204" pitchFamily="34" charset="0"/>
                <a:cs typeface="Arial" panose="020B0604020202020204" pitchFamily="34" charset="0"/>
              </a:rPr>
              <a:t>	Make everyone a lot kinder towards each other </a:t>
            </a:r>
          </a:p>
          <a:p>
            <a:pPr marL="0" indent="0">
              <a:buNone/>
            </a:pPr>
            <a:r>
              <a:rPr lang="en-US" sz="1900" b="1" dirty="0">
                <a:latin typeface="Arial" panose="020B0604020202020204" pitchFamily="34" charset="0"/>
                <a:cs typeface="Arial" panose="020B0604020202020204" pitchFamily="34" charset="0"/>
              </a:rPr>
              <a:t>E</a:t>
            </a:r>
            <a:r>
              <a:rPr lang="en-US" sz="1900" dirty="0">
                <a:latin typeface="Arial" panose="020B0604020202020204" pitchFamily="34" charset="0"/>
                <a:cs typeface="Arial" panose="020B0604020202020204" pitchFamily="34" charset="0"/>
              </a:rPr>
              <a:t>	Abolish school </a:t>
            </a:r>
          </a:p>
          <a:p>
            <a:pPr marL="0" indent="0">
              <a:buNone/>
            </a:pPr>
            <a:r>
              <a:rPr lang="en-US" sz="1900" b="1" dirty="0">
                <a:latin typeface="Arial" panose="020B0604020202020204" pitchFamily="34" charset="0"/>
                <a:cs typeface="Arial" panose="020B0604020202020204" pitchFamily="34" charset="0"/>
              </a:rPr>
              <a:t>F</a:t>
            </a:r>
            <a:r>
              <a:rPr lang="en-US" sz="1900" dirty="0">
                <a:latin typeface="Arial" panose="020B0604020202020204" pitchFamily="34" charset="0"/>
                <a:cs typeface="Arial" panose="020B0604020202020204" pitchFamily="34" charset="0"/>
              </a:rPr>
              <a:t>	Solve the issue of Global Warming </a:t>
            </a:r>
          </a:p>
          <a:p>
            <a:pPr marL="0" indent="0">
              <a:buNone/>
            </a:pPr>
            <a:r>
              <a:rPr lang="en-US" sz="1900" b="1" dirty="0">
                <a:latin typeface="Arial" panose="020B0604020202020204" pitchFamily="34" charset="0"/>
                <a:cs typeface="Arial" panose="020B0604020202020204" pitchFamily="34" charset="0"/>
              </a:rPr>
              <a:t>G</a:t>
            </a:r>
            <a:r>
              <a:rPr lang="en-US" sz="1900" dirty="0">
                <a:latin typeface="Arial" panose="020B0604020202020204" pitchFamily="34" charset="0"/>
                <a:cs typeface="Arial" panose="020B0604020202020204" pitchFamily="34" charset="0"/>
              </a:rPr>
              <a:t>	Abolish cruelty to animals and protect all endangered species</a:t>
            </a:r>
          </a:p>
          <a:p>
            <a:pPr marL="0" indent="0">
              <a:buNone/>
            </a:pPr>
            <a:r>
              <a:rPr lang="en-US" sz="1900" b="1" dirty="0">
                <a:latin typeface="Arial" panose="020B0604020202020204" pitchFamily="34" charset="0"/>
                <a:cs typeface="Arial" panose="020B0604020202020204" pitchFamily="34" charset="0"/>
              </a:rPr>
              <a:t>H	</a:t>
            </a:r>
            <a:r>
              <a:rPr lang="en-US" sz="1900" dirty="0">
                <a:latin typeface="Arial" panose="020B0604020202020204" pitchFamily="34" charset="0"/>
                <a:cs typeface="Arial" panose="020B0604020202020204" pitchFamily="34" charset="0"/>
              </a:rPr>
              <a:t>Make sure everyone is educated and gets the chance to use their minds </a:t>
            </a:r>
          </a:p>
          <a:p>
            <a:pPr marL="0" indent="0">
              <a:buNone/>
            </a:pPr>
            <a:r>
              <a:rPr lang="en-US" sz="1900" dirty="0">
                <a:latin typeface="Arial" panose="020B0604020202020204" pitchFamily="34" charset="0"/>
                <a:cs typeface="Arial" panose="020B0604020202020204" pitchFamily="34" charset="0"/>
              </a:rPr>
              <a:t>	creatively</a:t>
            </a:r>
          </a:p>
          <a:p>
            <a:pPr marL="0" indent="0">
              <a:buNone/>
            </a:pPr>
            <a:r>
              <a:rPr lang="en-US" sz="1900" b="1" dirty="0">
                <a:latin typeface="Arial" panose="020B0604020202020204" pitchFamily="34" charset="0"/>
                <a:cs typeface="Arial" panose="020B0604020202020204" pitchFamily="34" charset="0"/>
              </a:rPr>
              <a:t>I	</a:t>
            </a:r>
            <a:r>
              <a:rPr lang="en-US" sz="1900" dirty="0">
                <a:latin typeface="Arial" panose="020B0604020202020204" pitchFamily="34" charset="0"/>
                <a:cs typeface="Arial" panose="020B0604020202020204" pitchFamily="34" charset="0"/>
              </a:rPr>
              <a:t>Make people less angry; make them see the funny side more</a:t>
            </a:r>
            <a:br>
              <a:rPr lang="en-US" sz="1900" dirty="0">
                <a:latin typeface="Arial" panose="020B0604020202020204" pitchFamily="34" charset="0"/>
                <a:cs typeface="Arial" panose="020B0604020202020204" pitchFamily="34" charset="0"/>
              </a:rPr>
            </a:br>
            <a:r>
              <a:rPr lang="en-US" sz="1900" b="1" dirty="0">
                <a:latin typeface="Arial" panose="020B0604020202020204" pitchFamily="34" charset="0"/>
                <a:cs typeface="Arial" panose="020B0604020202020204" pitchFamily="34" charset="0"/>
              </a:rPr>
              <a:t>J	</a:t>
            </a:r>
            <a:r>
              <a:rPr lang="en-US" sz="1900" dirty="0">
                <a:latin typeface="Arial" panose="020B0604020202020204" pitchFamily="34" charset="0"/>
                <a:cs typeface="Arial" panose="020B0604020202020204" pitchFamily="34" charset="0"/>
              </a:rPr>
              <a:t>Make</a:t>
            </a:r>
            <a:r>
              <a:rPr lang="en-US" sz="1900" b="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travel easier so people can explore more of the world</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09749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4600" y="2048925"/>
            <a:ext cx="7772400" cy="1470025"/>
          </a:xfrm>
        </p:spPr>
        <p:txBody>
          <a:bodyPr/>
          <a:lstStyle/>
          <a:p>
            <a:r>
              <a:rPr lang="en-US" b="1">
                <a:solidFill>
                  <a:schemeClr val="bg1"/>
                </a:solidFill>
                <a:latin typeface="Arial" panose="020B0604020202020204" pitchFamily="34" charset="0"/>
                <a:cs typeface="Arial" panose="020B0604020202020204" pitchFamily="34" charset="0"/>
              </a:rPr>
              <a:t>Reading Schools</a:t>
            </a:r>
          </a:p>
        </p:txBody>
      </p:sp>
      <p:sp>
        <p:nvSpPr>
          <p:cNvPr id="3" name="Subtitle 2"/>
          <p:cNvSpPr>
            <a:spLocks noGrp="1"/>
          </p:cNvSpPr>
          <p:nvPr>
            <p:ph type="subTitle" idx="1"/>
          </p:nvPr>
        </p:nvSpPr>
        <p:spPr>
          <a:xfrm>
            <a:off x="1420400" y="2807493"/>
            <a:ext cx="6400800" cy="1752600"/>
          </a:xfrm>
        </p:spPr>
        <p:txBody>
          <a:bodyPr>
            <a:noAutofit/>
          </a:bodyPr>
          <a:lstStyle/>
          <a:p>
            <a:r>
              <a:rPr lang="en-US" sz="2800">
                <a:solidFill>
                  <a:schemeClr val="bg1"/>
                </a:solidFill>
                <a:latin typeface="Arial" panose="020B0604020202020204" pitchFamily="34" charset="0"/>
                <a:cs typeface="Arial" panose="020B0604020202020204" pitchFamily="34" charset="0"/>
              </a:rPr>
              <a:t>What will you read next?</a:t>
            </a:r>
            <a:endParaRPr lang="en-US" sz="2800">
              <a:latin typeface="Arial" panose="020B0604020202020204" pitchFamily="34" charset="0"/>
              <a:cs typeface="Arial" panose="020B0604020202020204" pitchFamily="34" charset="0"/>
            </a:endParaRPr>
          </a:p>
        </p:txBody>
      </p:sp>
      <p:pic>
        <p:nvPicPr>
          <p:cNvPr id="7" name="Picture Placeholder 6">
            <a:extLst>
              <a:ext uri="{FF2B5EF4-FFF2-40B4-BE49-F238E27FC236}">
                <a16:creationId xmlns:a16="http://schemas.microsoft.com/office/drawing/2014/main" id="{F5F9E569-B7E5-8BF1-3F75-B1E36CB46604}"/>
              </a:ext>
              <a:ext uri="{C183D7F6-B498-43B3-948B-1728B52AA6E4}">
                <adec:decorative xmlns:adec="http://schemas.microsoft.com/office/drawing/2017/decorative" val="1"/>
              </a:ext>
            </a:extLst>
          </p:cNvPr>
          <p:cNvPicPr>
            <a:picLocks noGrp="1" noChangeAspect="1"/>
          </p:cNvPicPr>
          <p:nvPr>
            <p:ph type="pic" sz="quarter" idx="10"/>
          </p:nvPr>
        </p:nvPicPr>
        <p:blipFill>
          <a:blip r:embed="rId3"/>
          <a:stretch/>
        </p:blipFill>
        <p:spPr>
          <a:xfrm>
            <a:off x="2555776" y="3661032"/>
            <a:ext cx="4130048" cy="1511811"/>
          </a:xfrm>
          <a:prstGeom prst="rect">
            <a:avLst/>
          </a:prstGeom>
        </p:spPr>
      </p:pic>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solidFill>
                  <a:schemeClr val="bg1"/>
                </a:solidFill>
                <a:latin typeface="Arial" panose="020B0604020202020204" pitchFamily="34" charset="0"/>
                <a:cs typeface="Arial" panose="020B0604020202020204" pitchFamily="34" charset="0"/>
              </a:rPr>
              <a:t>scottishbooktrust.com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Book Personality Quiz Q5</a:t>
            </a:r>
          </a:p>
        </p:txBody>
      </p:sp>
      <p:pic>
        <p:nvPicPr>
          <p:cNvPr id="2" name="Content Placeholder 4">
            <a:extLst>
              <a:ext uri="{FF2B5EF4-FFF2-40B4-BE49-F238E27FC236}">
                <a16:creationId xmlns:a16="http://schemas.microsoft.com/office/drawing/2014/main" id="{D0303A84-9A44-F52D-9A81-2965D3A5C748}"/>
              </a:ext>
              <a:ext uri="{C183D7F6-B498-43B3-948B-1728B52AA6E4}">
                <adec:decorative xmlns:adec="http://schemas.microsoft.com/office/drawing/2017/decorative" val="1"/>
              </a:ext>
            </a:extLst>
          </p:cNvPr>
          <p:cNvPicPr>
            <a:picLocks noGrp="1" noChangeAspect="1"/>
          </p:cNvPicPr>
          <p:nvPr/>
        </p:nvPicPr>
        <p:blipFill>
          <a:blip r:embed="rId3"/>
          <a:stretch>
            <a:fillRect/>
          </a:stretch>
        </p:blipFill>
        <p:spPr>
          <a:xfrm>
            <a:off x="7362576" y="-268522"/>
            <a:ext cx="1781424" cy="1686160"/>
          </a:xfrm>
          <a:prstGeom prst="rect">
            <a:avLst/>
          </a:prstGeom>
        </p:spPr>
      </p:pic>
      <p:sp>
        <p:nvSpPr>
          <p:cNvPr id="7" name="Content Placeholder 6"/>
          <p:cNvSpPr>
            <a:spLocks noGrp="1"/>
          </p:cNvSpPr>
          <p:nvPr>
            <p:ph sz="half" idx="1"/>
          </p:nvPr>
        </p:nvSpPr>
        <p:spPr>
          <a:xfrm>
            <a:off x="349776" y="1052736"/>
            <a:ext cx="8337024" cy="5119464"/>
          </a:xfrm>
        </p:spPr>
        <p:txBody>
          <a:bodyPr/>
          <a:lstStyle/>
          <a:p>
            <a:pPr marL="0" indent="0">
              <a:lnSpc>
                <a:spcPts val="3500"/>
              </a:lnSpc>
              <a:buNone/>
            </a:pPr>
            <a:r>
              <a:rPr lang="en-US" sz="2200" b="1">
                <a:latin typeface="Arial" panose="020B0604020202020204" pitchFamily="34" charset="0"/>
                <a:cs typeface="Arial" panose="020B0604020202020204" pitchFamily="34" charset="0"/>
              </a:rPr>
              <a:t>If you could go anywhere right now, where would you go?</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A</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	King Arthur's court </a:t>
            </a:r>
            <a:b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B</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	A magical duel</a:t>
            </a:r>
            <a:b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C</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	The World Cup </a:t>
            </a:r>
            <a:b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D</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	A fantastic party with all your </a:t>
            </a:r>
            <a:r>
              <a:rPr kumimoji="0" lang="en-US" sz="2000" b="0" i="0" u="none" strike="noStrike" kern="1200" cap="none" spc="0" normalizeH="0" baseline="0" noProof="0" err="1">
                <a:ln>
                  <a:noFill/>
                </a:ln>
                <a:solidFill>
                  <a:prstClr val="black"/>
                </a:solidFill>
                <a:effectLst/>
                <a:uLnTx/>
                <a:uFillTx/>
                <a:latin typeface="Arial" panose="020B0604020202020204"/>
                <a:ea typeface="+mn-ea"/>
                <a:cs typeface="+mn-cs"/>
              </a:rPr>
              <a:t>favourite</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 people </a:t>
            </a:r>
            <a:b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E</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	Your teacher slipping on a banana skin (you put it there!)</a:t>
            </a:r>
            <a:b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F</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	A haunted house</a:t>
            </a:r>
            <a:b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G</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	A world full of talking animals</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H	</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A fairytale forest</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I	</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In a theatre with your </a:t>
            </a:r>
            <a:r>
              <a:rPr kumimoji="0" lang="en-US" sz="2000" b="0" i="0" u="none" strike="noStrike" kern="1200" cap="none" spc="0" normalizeH="0" baseline="0" noProof="0" err="1">
                <a:ln>
                  <a:noFill/>
                </a:ln>
                <a:solidFill>
                  <a:prstClr val="black"/>
                </a:solidFill>
                <a:effectLst/>
                <a:uLnTx/>
                <a:uFillTx/>
                <a:latin typeface="Arial" panose="020B0604020202020204"/>
                <a:ea typeface="+mn-ea"/>
                <a:cs typeface="+mn-cs"/>
              </a:rPr>
              <a:t>favourite</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 stand-up comedian </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J	</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Mount Everest</a:t>
            </a:r>
          </a:p>
          <a:p>
            <a:pPr marL="0" indent="0">
              <a:buNone/>
            </a:pPr>
            <a:endParaRPr lang="en-US">
              <a:latin typeface="Arial" panose="020B0604020202020204" pitchFamily="34" charset="0"/>
              <a:cs typeface="Arial" panose="020B0604020202020204" pitchFamily="34" charset="0"/>
            </a:endParaRP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628158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Book Personality Quiz Q6</a:t>
            </a:r>
          </a:p>
        </p:txBody>
      </p:sp>
      <p:pic>
        <p:nvPicPr>
          <p:cNvPr id="2" name="Content Placeholder 4">
            <a:extLst>
              <a:ext uri="{FF2B5EF4-FFF2-40B4-BE49-F238E27FC236}">
                <a16:creationId xmlns:a16="http://schemas.microsoft.com/office/drawing/2014/main" id="{D0303A84-9A44-F52D-9A81-2965D3A5C748}"/>
              </a:ext>
              <a:ext uri="{C183D7F6-B498-43B3-948B-1728B52AA6E4}">
                <adec:decorative xmlns:adec="http://schemas.microsoft.com/office/drawing/2017/decorative" val="1"/>
              </a:ext>
            </a:extLst>
          </p:cNvPr>
          <p:cNvPicPr>
            <a:picLocks noGrp="1" noChangeAspect="1"/>
          </p:cNvPicPr>
          <p:nvPr/>
        </p:nvPicPr>
        <p:blipFill>
          <a:blip r:embed="rId3"/>
          <a:stretch>
            <a:fillRect/>
          </a:stretch>
        </p:blipFill>
        <p:spPr>
          <a:xfrm>
            <a:off x="7353696" y="-268522"/>
            <a:ext cx="1781424" cy="1686160"/>
          </a:xfrm>
          <a:prstGeom prst="rect">
            <a:avLst/>
          </a:prstGeom>
        </p:spPr>
      </p:pic>
      <p:sp>
        <p:nvSpPr>
          <p:cNvPr id="7" name="Content Placeholder 6"/>
          <p:cNvSpPr>
            <a:spLocks noGrp="1"/>
          </p:cNvSpPr>
          <p:nvPr>
            <p:ph sz="half" idx="1"/>
          </p:nvPr>
        </p:nvSpPr>
        <p:spPr>
          <a:xfrm>
            <a:off x="349776" y="1052736"/>
            <a:ext cx="8337024" cy="5119464"/>
          </a:xfrm>
        </p:spPr>
        <p:txBody>
          <a:bodyPr/>
          <a:lstStyle/>
          <a:p>
            <a:pPr marL="0" indent="0">
              <a:lnSpc>
                <a:spcPts val="3500"/>
              </a:lnSpc>
              <a:buNone/>
            </a:pPr>
            <a:r>
              <a:rPr lang="en-US" sz="2400" b="1">
                <a:latin typeface="Arial" panose="020B0604020202020204" pitchFamily="34" charset="0"/>
                <a:cs typeface="Arial" panose="020B0604020202020204" pitchFamily="34" charset="0"/>
              </a:rPr>
              <a:t>What kind of friend are you?</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A</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 good listener</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B</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Thoughtful and generous</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C</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Playful </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D</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Considerate </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E</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Fearless in sticking up for them</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F</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Usually the most dare-devil one</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G</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Kind</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H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You</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see the best in others</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I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You always make them laugh</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J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You persuade them to do exciting things</a:t>
            </a:r>
          </a:p>
          <a:p>
            <a:pPr marL="0" indent="0">
              <a:buNone/>
            </a:pPr>
            <a:endParaRPr lang="en-US">
              <a:latin typeface="Arial" panose="020B0604020202020204" pitchFamily="34" charset="0"/>
              <a:cs typeface="Arial" panose="020B0604020202020204" pitchFamily="34" charset="0"/>
            </a:endParaRP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89103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Book Personality Quiz Q7</a:t>
            </a:r>
          </a:p>
        </p:txBody>
      </p:sp>
      <p:pic>
        <p:nvPicPr>
          <p:cNvPr id="2" name="Content Placeholder 4">
            <a:extLst>
              <a:ext uri="{FF2B5EF4-FFF2-40B4-BE49-F238E27FC236}">
                <a16:creationId xmlns:a16="http://schemas.microsoft.com/office/drawing/2014/main" id="{D0303A84-9A44-F52D-9A81-2965D3A5C748}"/>
              </a:ext>
              <a:ext uri="{C183D7F6-B498-43B3-948B-1728B52AA6E4}">
                <adec:decorative xmlns:adec="http://schemas.microsoft.com/office/drawing/2017/decorative" val="1"/>
              </a:ext>
            </a:extLst>
          </p:cNvPr>
          <p:cNvPicPr>
            <a:picLocks noGrp="1" noChangeAspect="1"/>
          </p:cNvPicPr>
          <p:nvPr/>
        </p:nvPicPr>
        <p:blipFill>
          <a:blip r:embed="rId3"/>
          <a:stretch>
            <a:fillRect/>
          </a:stretch>
        </p:blipFill>
        <p:spPr>
          <a:xfrm>
            <a:off x="7362576" y="-268522"/>
            <a:ext cx="1781424" cy="1686160"/>
          </a:xfrm>
          <a:prstGeom prst="rect">
            <a:avLst/>
          </a:prstGeom>
        </p:spPr>
      </p:pic>
      <p:sp>
        <p:nvSpPr>
          <p:cNvPr id="7" name="Content Placeholder 6"/>
          <p:cNvSpPr>
            <a:spLocks noGrp="1"/>
          </p:cNvSpPr>
          <p:nvPr>
            <p:ph sz="half" idx="1"/>
          </p:nvPr>
        </p:nvSpPr>
        <p:spPr>
          <a:xfrm>
            <a:off x="349776" y="1052736"/>
            <a:ext cx="8337024" cy="5119464"/>
          </a:xfrm>
        </p:spPr>
        <p:txBody>
          <a:bodyPr/>
          <a:lstStyle/>
          <a:p>
            <a:pPr marL="0" indent="0">
              <a:lnSpc>
                <a:spcPts val="3500"/>
              </a:lnSpc>
              <a:buNone/>
            </a:pPr>
            <a:r>
              <a:rPr lang="en-US" sz="2400" b="1">
                <a:latin typeface="Arial" panose="020B0604020202020204" pitchFamily="34" charset="0"/>
                <a:cs typeface="Arial" panose="020B0604020202020204" pitchFamily="34" charset="0"/>
              </a:rPr>
              <a:t>What annoys you most in a book?</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A</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Books about normal boys and girls today </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B</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No mythical creatures</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C</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Too much description, not enough action</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D</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No insight into character’s feelings</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E</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 drippy hero/heroine who doesn't take risks </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F</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Nothing to make my hair stand on end</a:t>
            </a:r>
            <a:b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G</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Too many humans</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H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Too ordinary- nothing to stretch the imagination</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I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Not enough laughs</a:t>
            </a:r>
          </a:p>
          <a:p>
            <a:pPr marL="0" marR="0" lvl="0" indent="0" algn="l" defTabSz="4572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J</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Not enough excitement</a:t>
            </a:r>
          </a:p>
          <a:p>
            <a:pPr marL="0" indent="0">
              <a:buNone/>
            </a:pPr>
            <a:endParaRPr lang="en-US">
              <a:latin typeface="Arial" panose="020B0604020202020204" pitchFamily="34" charset="0"/>
              <a:cs typeface="Arial" panose="020B0604020202020204" pitchFamily="34" charset="0"/>
            </a:endParaRP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459835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Answers (As – Es)</a:t>
            </a:r>
          </a:p>
        </p:txBody>
      </p:sp>
      <p:pic>
        <p:nvPicPr>
          <p:cNvPr id="2" name="Content Placeholder 4">
            <a:extLst>
              <a:ext uri="{FF2B5EF4-FFF2-40B4-BE49-F238E27FC236}">
                <a16:creationId xmlns:a16="http://schemas.microsoft.com/office/drawing/2014/main" id="{D0303A84-9A44-F52D-9A81-2965D3A5C748}"/>
              </a:ext>
              <a:ext uri="{C183D7F6-B498-43B3-948B-1728B52AA6E4}">
                <adec:decorative xmlns:adec="http://schemas.microsoft.com/office/drawing/2017/decorative" val="1"/>
              </a:ext>
            </a:extLst>
          </p:cNvPr>
          <p:cNvPicPr>
            <a:picLocks noGrp="1" noChangeAspect="1"/>
          </p:cNvPicPr>
          <p:nvPr/>
        </p:nvPicPr>
        <p:blipFill>
          <a:blip r:embed="rId3"/>
          <a:stretch>
            <a:fillRect/>
          </a:stretch>
        </p:blipFill>
        <p:spPr>
          <a:xfrm>
            <a:off x="7362576" y="-268522"/>
            <a:ext cx="1781424" cy="1686160"/>
          </a:xfrm>
          <a:prstGeom prst="rect">
            <a:avLst/>
          </a:prstGeom>
        </p:spPr>
      </p:pic>
      <p:sp>
        <p:nvSpPr>
          <p:cNvPr id="7" name="Content Placeholder 6"/>
          <p:cNvSpPr>
            <a:spLocks noGrp="1"/>
          </p:cNvSpPr>
          <p:nvPr>
            <p:ph sz="half" idx="1"/>
          </p:nvPr>
        </p:nvSpPr>
        <p:spPr>
          <a:xfrm>
            <a:off x="349776" y="1052736"/>
            <a:ext cx="8337024" cy="5119464"/>
          </a:xfrm>
        </p:spPr>
        <p:txBody>
          <a:bodyPr>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53B7D5"/>
                </a:solidFill>
                <a:effectLst/>
                <a:uLnTx/>
                <a:uFillTx/>
                <a:latin typeface="Arial" panose="020B0604020202020204"/>
                <a:ea typeface="+mn-ea"/>
                <a:cs typeface="+mn-cs"/>
              </a:rPr>
              <a:t>Mostly As </a:t>
            </a:r>
            <a:r>
              <a:rPr lang="en-US" sz="2100" b="1" dirty="0">
                <a:solidFill>
                  <a:srgbClr val="53B7D5"/>
                </a:solidFill>
                <a:latin typeface="Arial" panose="020B0604020202020204"/>
              </a:rPr>
              <a:t>–</a:t>
            </a:r>
            <a:r>
              <a:rPr kumimoji="0" lang="en-US" sz="2100" b="1" i="0" u="none" strike="noStrike" kern="1200" cap="none" spc="0" normalizeH="0" baseline="0" noProof="0" dirty="0">
                <a:ln>
                  <a:noFill/>
                </a:ln>
                <a:solidFill>
                  <a:srgbClr val="53B7D5"/>
                </a:solidFill>
                <a:effectLst/>
                <a:uLnTx/>
                <a:uFillTx/>
                <a:latin typeface="Arial" panose="020B0604020202020204"/>
                <a:ea typeface="+mn-ea"/>
                <a:cs typeface="+mn-cs"/>
              </a:rPr>
              <a:t> </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You're curious and fascinated by the way others lived and probably think that reading about the past is a good way of avoiding mistakes in the future. You might enjoy stories about </a:t>
            </a:r>
            <a:r>
              <a:rPr kumimoji="0" lang="en-US" sz="2100" b="1" i="0" u="none" strike="noStrike" kern="1200" cap="none" spc="0" normalizeH="0" baseline="0" noProof="0" dirty="0">
                <a:ln>
                  <a:noFill/>
                </a:ln>
                <a:solidFill>
                  <a:prstClr val="black"/>
                </a:solidFill>
                <a:effectLst/>
                <a:uLnTx/>
                <a:uFillTx/>
                <a:latin typeface="Arial" panose="020B0604020202020204"/>
                <a:ea typeface="+mn-ea"/>
                <a:cs typeface="+mn-cs"/>
              </a:rPr>
              <a:t>history.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D90A79"/>
                </a:solidFill>
                <a:effectLst/>
                <a:uLnTx/>
                <a:uFillTx/>
                <a:latin typeface="Arial" panose="020B0604020202020204"/>
                <a:ea typeface="+mn-ea"/>
                <a:cs typeface="+mn-cs"/>
              </a:rPr>
              <a:t>Mostly Bs – </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You have an active imagination and might enjoy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books about </a:t>
            </a:r>
            <a:r>
              <a:rPr kumimoji="0" lang="en-US" sz="2100" b="1" i="0" u="none" strike="noStrike" kern="1200" cap="none" spc="0" normalizeH="0" baseline="0" noProof="0" dirty="0">
                <a:ln>
                  <a:noFill/>
                </a:ln>
                <a:solidFill>
                  <a:prstClr val="black"/>
                </a:solidFill>
                <a:effectLst/>
                <a:uLnTx/>
                <a:uFillTx/>
                <a:latin typeface="Arial" panose="020B0604020202020204"/>
                <a:ea typeface="+mn-ea"/>
                <a:cs typeface="+mn-cs"/>
              </a:rPr>
              <a:t>magic and mystery</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6BE01"/>
                </a:solidFill>
                <a:effectLst/>
                <a:uLnTx/>
                <a:uFillTx/>
                <a:latin typeface="Arial" panose="020B0604020202020204"/>
                <a:ea typeface="+mn-ea"/>
                <a:cs typeface="+mn-cs"/>
              </a:rPr>
              <a:t>Mostly Cs </a:t>
            </a:r>
            <a:r>
              <a:rPr lang="en-US" sz="2100" b="1" dirty="0">
                <a:solidFill>
                  <a:srgbClr val="F6BE01"/>
                </a:solidFill>
                <a:latin typeface="Arial" panose="020B0604020202020204"/>
              </a:rPr>
              <a:t>–</a:t>
            </a:r>
            <a:r>
              <a:rPr kumimoji="0" lang="en-US" sz="2100" b="1" i="0" u="none" strike="noStrike" kern="1200" cap="none" spc="0" normalizeH="0" baseline="0" noProof="0" dirty="0">
                <a:ln>
                  <a:noFill/>
                </a:ln>
                <a:solidFill>
                  <a:srgbClr val="F6BE01"/>
                </a:solidFill>
                <a:effectLst/>
                <a:uLnTx/>
                <a:uFillTx/>
                <a:latin typeface="Arial" panose="020B0604020202020204"/>
                <a:ea typeface="+mn-ea"/>
                <a:cs typeface="+mn-cs"/>
              </a:rPr>
              <a:t> </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You're full of energy, active and playful. You might like books about </a:t>
            </a:r>
            <a:r>
              <a:rPr kumimoji="0" lang="en-US" sz="2100" b="1" i="0" u="none" strike="noStrike" kern="1200" cap="none" spc="0" normalizeH="0" baseline="0" noProof="0" dirty="0">
                <a:ln>
                  <a:noFill/>
                </a:ln>
                <a:solidFill>
                  <a:prstClr val="black"/>
                </a:solidFill>
                <a:effectLst/>
                <a:uLnTx/>
                <a:uFillTx/>
                <a:latin typeface="Arial" panose="020B0604020202020204"/>
                <a:ea typeface="+mn-ea"/>
                <a:cs typeface="+mn-cs"/>
              </a:rPr>
              <a:t>sport</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67B02C"/>
                </a:solidFill>
                <a:effectLst/>
                <a:uLnTx/>
                <a:uFillTx/>
                <a:latin typeface="Arial" panose="020B0604020202020204"/>
                <a:ea typeface="+mn-ea"/>
                <a:cs typeface="+mn-cs"/>
              </a:rPr>
              <a:t>Mostly Ds </a:t>
            </a:r>
            <a:r>
              <a:rPr lang="en-US" sz="2100" b="1" dirty="0">
                <a:solidFill>
                  <a:srgbClr val="67B02C"/>
                </a:solidFill>
                <a:latin typeface="Arial" panose="020B0604020202020204"/>
              </a:rPr>
              <a:t>–</a:t>
            </a:r>
            <a:r>
              <a:rPr lang="en-US" sz="2100" b="1" dirty="0">
                <a:solidFill>
                  <a:prstClr val="black"/>
                </a:solidFill>
                <a:latin typeface="Arial" panose="020B0604020202020204"/>
              </a:rPr>
              <a:t> </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You like finding out about people and love it when everyone gets on well. You might like stories about </a:t>
            </a:r>
            <a:r>
              <a:rPr kumimoji="0" lang="en-US" sz="2100" b="1" i="0" u="none" strike="noStrike" kern="1200" cap="none" spc="0" normalizeH="0" baseline="0" noProof="0" dirty="0">
                <a:ln>
                  <a:noFill/>
                </a:ln>
                <a:solidFill>
                  <a:prstClr val="black"/>
                </a:solidFill>
                <a:effectLst/>
                <a:uLnTx/>
                <a:uFillTx/>
                <a:latin typeface="Arial" panose="020B0604020202020204"/>
                <a:ea typeface="+mn-ea"/>
                <a:cs typeface="+mn-cs"/>
              </a:rPr>
              <a:t>friendship and family</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53B7D5"/>
                </a:solidFill>
                <a:effectLst/>
                <a:uLnTx/>
                <a:uFillTx/>
                <a:latin typeface="Arial" panose="020B0604020202020204"/>
                <a:ea typeface="+mn-ea"/>
                <a:cs typeface="+mn-cs"/>
              </a:rPr>
              <a:t>Mostly Es </a:t>
            </a:r>
            <a:r>
              <a:rPr lang="en-US" sz="2100" b="1" dirty="0">
                <a:solidFill>
                  <a:srgbClr val="53B7D5"/>
                </a:solidFill>
                <a:latin typeface="Arial" panose="020B0604020202020204"/>
              </a:rPr>
              <a:t>–</a:t>
            </a:r>
            <a:r>
              <a:rPr kumimoji="0" lang="en-US" sz="2100" b="1" i="0" u="none" strike="noStrike" kern="1200" cap="none" spc="0" normalizeH="0" baseline="0" noProof="0" dirty="0">
                <a:ln>
                  <a:noFill/>
                </a:ln>
                <a:solidFill>
                  <a:srgbClr val="53B7D5"/>
                </a:solidFill>
                <a:effectLst/>
                <a:uLnTx/>
                <a:uFillTx/>
                <a:latin typeface="Arial" panose="020B0604020202020204"/>
                <a:ea typeface="+mn-ea"/>
                <a:cs typeface="+mn-cs"/>
              </a:rPr>
              <a:t> </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You're independent, active and might be a rebel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at heart. You like to read books with strong characters. You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might enjoy books about </a:t>
            </a:r>
            <a:r>
              <a:rPr kumimoji="0" lang="en-US" sz="2100" b="1" i="0" u="none" strike="noStrike" kern="1200" cap="none" spc="0" normalizeH="0" baseline="0" noProof="0" dirty="0">
                <a:ln>
                  <a:noFill/>
                </a:ln>
                <a:solidFill>
                  <a:prstClr val="black"/>
                </a:solidFill>
                <a:effectLst/>
                <a:uLnTx/>
                <a:uFillTx/>
                <a:latin typeface="Arial" panose="020B0604020202020204"/>
                <a:ea typeface="+mn-ea"/>
                <a:cs typeface="+mn-cs"/>
              </a:rPr>
              <a:t>heroes and villains</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998933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Answers (Fs – </a:t>
            </a:r>
            <a:r>
              <a:rPr lang="en-US" sz="4400" b="1" dirty="0" err="1">
                <a:latin typeface="Arial" panose="020B0604020202020204" pitchFamily="34" charset="0"/>
                <a:cs typeface="Arial" panose="020B0604020202020204" pitchFamily="34" charset="0"/>
              </a:rPr>
              <a:t>Js</a:t>
            </a:r>
            <a:r>
              <a:rPr lang="en-US" sz="4400" b="1" dirty="0">
                <a:latin typeface="Arial" panose="020B0604020202020204" pitchFamily="34" charset="0"/>
                <a:cs typeface="Arial" panose="020B0604020202020204" pitchFamily="34" charset="0"/>
              </a:rPr>
              <a:t>)</a:t>
            </a:r>
          </a:p>
        </p:txBody>
      </p:sp>
      <p:pic>
        <p:nvPicPr>
          <p:cNvPr id="2" name="Content Placeholder 4">
            <a:extLst>
              <a:ext uri="{FF2B5EF4-FFF2-40B4-BE49-F238E27FC236}">
                <a16:creationId xmlns:a16="http://schemas.microsoft.com/office/drawing/2014/main" id="{D0303A84-9A44-F52D-9A81-2965D3A5C748}"/>
              </a:ext>
              <a:ext uri="{C183D7F6-B498-43B3-948B-1728B52AA6E4}">
                <adec:decorative xmlns:adec="http://schemas.microsoft.com/office/drawing/2017/decorative" val="1"/>
              </a:ext>
            </a:extLst>
          </p:cNvPr>
          <p:cNvPicPr>
            <a:picLocks noGrp="1" noChangeAspect="1"/>
          </p:cNvPicPr>
          <p:nvPr/>
        </p:nvPicPr>
        <p:blipFill>
          <a:blip r:embed="rId3"/>
          <a:stretch>
            <a:fillRect/>
          </a:stretch>
        </p:blipFill>
        <p:spPr>
          <a:xfrm>
            <a:off x="7362576" y="-268522"/>
            <a:ext cx="1781424" cy="1686160"/>
          </a:xfrm>
          <a:prstGeom prst="rect">
            <a:avLst/>
          </a:prstGeom>
        </p:spPr>
      </p:pic>
      <p:sp>
        <p:nvSpPr>
          <p:cNvPr id="7" name="Content Placeholder 6"/>
          <p:cNvSpPr>
            <a:spLocks noGrp="1"/>
          </p:cNvSpPr>
          <p:nvPr>
            <p:ph sz="half" idx="1"/>
          </p:nvPr>
        </p:nvSpPr>
        <p:spPr>
          <a:xfrm>
            <a:off x="349776" y="1052736"/>
            <a:ext cx="8337024" cy="5119464"/>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D90A79"/>
                </a:solidFill>
                <a:effectLst/>
                <a:uLnTx/>
                <a:uFillTx/>
                <a:latin typeface="Arial" panose="020B0604020202020204"/>
                <a:ea typeface="+mn-ea"/>
                <a:cs typeface="+mn-cs"/>
              </a:rPr>
              <a:t>Mostly Fs – </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You're brave and a bit of a thrill seeker. You like solving mysteries. You might enjoy reading </a:t>
            </a:r>
            <a:r>
              <a:rPr kumimoji="0" lang="en-US" sz="2100" b="1" i="0" u="none" strike="noStrike" kern="1200" cap="none" spc="0" normalizeH="0" baseline="0" noProof="0" dirty="0">
                <a:ln>
                  <a:noFill/>
                </a:ln>
                <a:solidFill>
                  <a:prstClr val="black"/>
                </a:solidFill>
                <a:effectLst/>
                <a:uLnTx/>
                <a:uFillTx/>
                <a:latin typeface="Arial" panose="020B0604020202020204"/>
                <a:ea typeface="+mn-ea"/>
                <a:cs typeface="+mn-cs"/>
              </a:rPr>
              <a:t>spooky</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 books.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6BE01"/>
                </a:solidFill>
                <a:effectLst/>
                <a:uLnTx/>
                <a:uFillTx/>
                <a:latin typeface="Arial" panose="020B0604020202020204"/>
                <a:ea typeface="+mn-ea"/>
                <a:cs typeface="+mn-cs"/>
              </a:rPr>
              <a:t>Mostly </a:t>
            </a:r>
            <a:r>
              <a:rPr kumimoji="0" lang="en-US" sz="2100" b="1" i="0" u="none" strike="noStrike" kern="1200" cap="none" spc="0" normalizeH="0" baseline="0" noProof="0" dirty="0" err="1">
                <a:ln>
                  <a:noFill/>
                </a:ln>
                <a:solidFill>
                  <a:srgbClr val="F6BE01"/>
                </a:solidFill>
                <a:effectLst/>
                <a:uLnTx/>
                <a:uFillTx/>
                <a:latin typeface="Arial" panose="020B0604020202020204"/>
                <a:ea typeface="+mn-ea"/>
                <a:cs typeface="+mn-cs"/>
              </a:rPr>
              <a:t>Gs</a:t>
            </a:r>
            <a:r>
              <a:rPr kumimoji="0" lang="en-US" sz="2100" b="1" i="0" u="none" strike="noStrike" kern="1200" cap="none" spc="0" normalizeH="0" baseline="0" noProof="0" dirty="0">
                <a:ln>
                  <a:noFill/>
                </a:ln>
                <a:solidFill>
                  <a:srgbClr val="F6BE01"/>
                </a:solidFill>
                <a:effectLst/>
                <a:uLnTx/>
                <a:uFillTx/>
                <a:latin typeface="Arial" panose="020B0604020202020204"/>
                <a:ea typeface="+mn-ea"/>
                <a:cs typeface="+mn-cs"/>
              </a:rPr>
              <a:t> – </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You like to tell your secrets to animals and wish they could talk back! You might enjoy reading books about </a:t>
            </a:r>
            <a:r>
              <a:rPr kumimoji="0" lang="en-US" sz="2100" b="1" i="0" u="none" strike="noStrike" kern="1200" cap="none" spc="0" normalizeH="0" baseline="0" noProof="0" dirty="0">
                <a:ln>
                  <a:noFill/>
                </a:ln>
                <a:solidFill>
                  <a:prstClr val="black"/>
                </a:solidFill>
                <a:effectLst/>
                <a:uLnTx/>
                <a:uFillTx/>
                <a:latin typeface="Arial" panose="020B0604020202020204"/>
                <a:ea typeface="+mn-ea"/>
                <a:cs typeface="+mn-cs"/>
              </a:rPr>
              <a:t>animals</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67B02C"/>
                </a:solidFill>
                <a:effectLst/>
                <a:uLnTx/>
                <a:uFillTx/>
                <a:latin typeface="Arial" panose="020B0604020202020204"/>
                <a:ea typeface="+mn-ea"/>
                <a:cs typeface="+mn-cs"/>
              </a:rPr>
              <a:t>Mostly Hs – </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You're creative and inquisitive and might enjoy reading books about </a:t>
            </a:r>
            <a:r>
              <a:rPr kumimoji="0" lang="en-US" sz="2100" b="1" i="0" u="none" strike="noStrike" kern="1200" cap="none" spc="0" normalizeH="0" baseline="0" noProof="0" dirty="0">
                <a:ln>
                  <a:noFill/>
                </a:ln>
                <a:solidFill>
                  <a:prstClr val="black"/>
                </a:solidFill>
                <a:effectLst/>
                <a:uLnTx/>
                <a:uFillTx/>
                <a:latin typeface="Arial" panose="020B0604020202020204"/>
                <a:ea typeface="+mn-ea"/>
                <a:cs typeface="+mn-cs"/>
              </a:rPr>
              <a:t>folklore and fairytales</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53B7D5"/>
                </a:solidFill>
                <a:effectLst/>
                <a:uLnTx/>
                <a:uFillTx/>
                <a:latin typeface="Arial" panose="020B0604020202020204"/>
                <a:ea typeface="+mn-ea"/>
                <a:cs typeface="+mn-cs"/>
              </a:rPr>
              <a:t>Mostly Is – </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Laughter is really important to you. You have a good sense of </a:t>
            </a:r>
            <a:r>
              <a:rPr kumimoji="0" lang="en-US" sz="2100" b="0" i="0" u="none" strike="noStrike" kern="1200" cap="none" spc="0" normalizeH="0" baseline="0" noProof="0" dirty="0" err="1">
                <a:ln>
                  <a:noFill/>
                </a:ln>
                <a:solidFill>
                  <a:prstClr val="black"/>
                </a:solidFill>
                <a:effectLst/>
                <a:uLnTx/>
                <a:uFillTx/>
                <a:latin typeface="Arial" panose="020B0604020202020204"/>
                <a:ea typeface="+mn-ea"/>
                <a:cs typeface="+mn-cs"/>
              </a:rPr>
              <a:t>humour</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 and might like reading </a:t>
            </a:r>
            <a:r>
              <a:rPr kumimoji="0" lang="en-US" sz="2100" b="1" i="0" u="none" strike="noStrike" kern="1200" cap="none" spc="0" normalizeH="0" baseline="0" noProof="0" dirty="0">
                <a:ln>
                  <a:noFill/>
                </a:ln>
                <a:solidFill>
                  <a:prstClr val="black"/>
                </a:solidFill>
                <a:effectLst/>
                <a:uLnTx/>
                <a:uFillTx/>
                <a:latin typeface="Arial" panose="020B0604020202020204"/>
                <a:ea typeface="+mn-ea"/>
                <a:cs typeface="+mn-cs"/>
              </a:rPr>
              <a:t>funny</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 books.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D90A79"/>
                </a:solidFill>
                <a:effectLst/>
                <a:uLnTx/>
                <a:uFillTx/>
                <a:latin typeface="Arial" panose="020B0604020202020204"/>
                <a:ea typeface="+mn-ea"/>
                <a:cs typeface="+mn-cs"/>
              </a:rPr>
              <a:t>Mostly </a:t>
            </a:r>
            <a:r>
              <a:rPr kumimoji="0" lang="en-US" sz="2100" b="1" i="0" u="none" strike="noStrike" kern="1200" cap="none" spc="0" normalizeH="0" baseline="0" noProof="0" dirty="0" err="1">
                <a:ln>
                  <a:noFill/>
                </a:ln>
                <a:solidFill>
                  <a:srgbClr val="D90A79"/>
                </a:solidFill>
                <a:effectLst/>
                <a:uLnTx/>
                <a:uFillTx/>
                <a:latin typeface="Arial" panose="020B0604020202020204"/>
                <a:ea typeface="+mn-ea"/>
                <a:cs typeface="+mn-cs"/>
              </a:rPr>
              <a:t>Js</a:t>
            </a:r>
            <a:r>
              <a:rPr kumimoji="0" lang="en-US" sz="2100" b="1" i="0" u="none" strike="noStrike" kern="1200" cap="none" spc="0" normalizeH="0" baseline="0" noProof="0" dirty="0">
                <a:ln>
                  <a:noFill/>
                </a:ln>
                <a:solidFill>
                  <a:srgbClr val="D90A79"/>
                </a:solidFill>
                <a:effectLst/>
                <a:uLnTx/>
                <a:uFillTx/>
                <a:latin typeface="Arial" panose="020B0604020202020204"/>
                <a:ea typeface="+mn-ea"/>
                <a:cs typeface="+mn-cs"/>
              </a:rPr>
              <a:t> – </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You're not the type to sit quietly and let things happen. The wilderness excites you and you love to get involved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exciting quests. You might enjoy books about </a:t>
            </a:r>
            <a:r>
              <a:rPr kumimoji="0" lang="en-US" sz="2100" b="1" i="0" u="none" strike="noStrike" kern="1200" cap="none" spc="0" normalizeH="0" baseline="0" noProof="0" dirty="0">
                <a:ln>
                  <a:noFill/>
                </a:ln>
                <a:solidFill>
                  <a:prstClr val="black"/>
                </a:solidFill>
                <a:effectLst/>
                <a:uLnTx/>
                <a:uFillTx/>
                <a:latin typeface="Arial" panose="020B0604020202020204"/>
                <a:ea typeface="+mn-ea"/>
                <a:cs typeface="+mn-cs"/>
              </a:rPr>
              <a:t>adventure</a:t>
            </a: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427065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000" b="1">
                <a:latin typeface="Arial" panose="020B0604020202020204" pitchFamily="34" charset="0"/>
                <a:cs typeface="Arial" panose="020B0604020202020204" pitchFamily="34" charset="0"/>
              </a:rPr>
              <a:t>Judge a book by its cover!</a:t>
            </a:r>
          </a:p>
        </p:txBody>
      </p:sp>
      <p:pic>
        <p:nvPicPr>
          <p:cNvPr id="5" name="Content Placeholder 4">
            <a:extLst>
              <a:ext uri="{FF2B5EF4-FFF2-40B4-BE49-F238E27FC236}">
                <a16:creationId xmlns:a16="http://schemas.microsoft.com/office/drawing/2014/main" id="{9B34253D-C0F3-AC8A-50F6-37A6A36EC01A}"/>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560484" y="0"/>
            <a:ext cx="1225298" cy="1286259"/>
          </a:xfrm>
        </p:spPr>
      </p:pic>
      <p:sp>
        <p:nvSpPr>
          <p:cNvPr id="2" name="Content Placeholder 1">
            <a:extLst>
              <a:ext uri="{FF2B5EF4-FFF2-40B4-BE49-F238E27FC236}">
                <a16:creationId xmlns:a16="http://schemas.microsoft.com/office/drawing/2014/main" id="{6FA17309-2AD9-CE65-3070-1468ABAADFC0}"/>
              </a:ext>
            </a:extLst>
          </p:cNvPr>
          <p:cNvSpPr>
            <a:spLocks noGrp="1"/>
          </p:cNvSpPr>
          <p:nvPr>
            <p:ph sz="half" idx="1"/>
          </p:nvPr>
        </p:nvSpPr>
        <p:spPr>
          <a:xfrm>
            <a:off x="457200" y="1567333"/>
            <a:ext cx="4038600" cy="4525963"/>
          </a:xfrm>
        </p:spPr>
        <p:txBody>
          <a:bodyPr/>
          <a:lstStyle/>
          <a:p>
            <a:pPr marL="0" indent="0">
              <a:buNone/>
            </a:pPr>
            <a:r>
              <a:rPr lang="en-GB" sz="3600" dirty="0"/>
              <a:t>If you’re not sure if a book is for you - what clues can you look for in a book cover?</a:t>
            </a:r>
          </a:p>
          <a:p>
            <a:pPr marL="0" indent="0">
              <a:buNone/>
            </a:pPr>
            <a:endParaRPr lang="en-GB" dirty="0"/>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111392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3600" b="1" dirty="0">
                <a:latin typeface="Arial" panose="020B0604020202020204" pitchFamily="34" charset="0"/>
                <a:cs typeface="Arial" panose="020B0604020202020204" pitchFamily="34" charset="0"/>
              </a:rPr>
              <a:t>What to look for on a book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cover…</a:t>
            </a:r>
          </a:p>
        </p:txBody>
      </p:sp>
      <p:sp>
        <p:nvSpPr>
          <p:cNvPr id="3" name="Content Placeholder 2">
            <a:extLst>
              <a:ext uri="{FF2B5EF4-FFF2-40B4-BE49-F238E27FC236}">
                <a16:creationId xmlns:a16="http://schemas.microsoft.com/office/drawing/2014/main" id="{C79ACABD-2407-F738-DE98-72B64C6F015C}"/>
              </a:ext>
            </a:extLst>
          </p:cNvPr>
          <p:cNvSpPr>
            <a:spLocks noGrp="1"/>
          </p:cNvSpPr>
          <p:nvPr>
            <p:ph sz="half" idx="2"/>
          </p:nvPr>
        </p:nvSpPr>
        <p:spPr>
          <a:xfrm>
            <a:off x="381000" y="1600200"/>
            <a:ext cx="8305800" cy="4525963"/>
          </a:xfr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Does it look like the cover of another book you’ve enjoyed?</a:t>
            </a:r>
            <a:b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Does the title sound interesting?</a:t>
            </a:r>
            <a:b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you heard of the author?</a:t>
            </a:r>
            <a:b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Look for key words, e.g. “hilarious” (a funny book), “mystery” (a spooky book)</a:t>
            </a:r>
          </a:p>
        </p:txBody>
      </p:sp>
      <p:pic>
        <p:nvPicPr>
          <p:cNvPr id="2" name="Content Placeholder 4">
            <a:extLst>
              <a:ext uri="{FF2B5EF4-FFF2-40B4-BE49-F238E27FC236}">
                <a16:creationId xmlns:a16="http://schemas.microsoft.com/office/drawing/2014/main" id="{0E71D65D-F592-67A8-37B6-32BE20C6805C}"/>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7556438" y="0"/>
            <a:ext cx="1225298" cy="1286259"/>
          </a:xfr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272873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Autofit/>
          </a:bodyPr>
          <a:lstStyle/>
          <a:p>
            <a:pPr algn="l"/>
            <a:r>
              <a:rPr lang="en-US" sz="3000" b="1" dirty="0">
                <a:latin typeface="Arial" panose="020B0604020202020204" pitchFamily="34" charset="0"/>
                <a:cs typeface="Arial" panose="020B0604020202020204" pitchFamily="34" charset="0"/>
              </a:rPr>
              <a:t>What do you notice on the cover of</a:t>
            </a:r>
            <a:br>
              <a:rPr lang="en-US" sz="3000" b="1" dirty="0">
                <a:latin typeface="Arial" panose="020B0604020202020204" pitchFamily="34" charset="0"/>
                <a:cs typeface="Arial" panose="020B0604020202020204" pitchFamily="34" charset="0"/>
              </a:rPr>
            </a:br>
            <a:r>
              <a:rPr lang="en-US" sz="3000" b="1" i="1" dirty="0">
                <a:latin typeface="Arial" panose="020B0604020202020204" pitchFamily="34" charset="0"/>
                <a:cs typeface="Arial" panose="020B0604020202020204" pitchFamily="34" charset="0"/>
              </a:rPr>
              <a:t>Forests</a:t>
            </a:r>
            <a:r>
              <a:rPr lang="en-US" sz="3000" b="1" dirty="0">
                <a:latin typeface="Arial" panose="020B0604020202020204" pitchFamily="34" charset="0"/>
                <a:cs typeface="Arial" panose="020B0604020202020204" pitchFamily="34" charset="0"/>
              </a:rPr>
              <a:t>?</a:t>
            </a:r>
          </a:p>
        </p:txBody>
      </p:sp>
      <p:pic>
        <p:nvPicPr>
          <p:cNvPr id="2" name="Content Placeholder 4">
            <a:extLst>
              <a:ext uri="{FF2B5EF4-FFF2-40B4-BE49-F238E27FC236}">
                <a16:creationId xmlns:a16="http://schemas.microsoft.com/office/drawing/2014/main" id="{79F0A33F-6677-DA76-EBBB-46AA91DCA7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04939" y="-672"/>
            <a:ext cx="1225298" cy="1286259"/>
          </a:xfrm>
          <a:prstGeom prst="rect">
            <a:avLst/>
          </a:prstGeom>
        </p:spPr>
      </p:pic>
      <p:pic>
        <p:nvPicPr>
          <p:cNvPr id="24" name="Content Placeholder 23" descr="Cover of &quot;Forests&quot; by Jess French and Alexander Mostov">
            <a:extLst>
              <a:ext uri="{FF2B5EF4-FFF2-40B4-BE49-F238E27FC236}">
                <a16:creationId xmlns:a16="http://schemas.microsoft.com/office/drawing/2014/main" id="{832C7B95-BBB7-4096-1AA1-30975E48976D}"/>
              </a:ext>
            </a:extLst>
          </p:cNvPr>
          <p:cNvPicPr>
            <a:picLocks noGrp="1" noChangeAspect="1"/>
          </p:cNvPicPr>
          <p:nvPr>
            <p:ph sz="half" idx="2"/>
          </p:nvPr>
        </p:nvPicPr>
        <p:blipFill>
          <a:blip r:embed="rId4"/>
          <a:stretch>
            <a:fillRect/>
          </a:stretch>
        </p:blipFill>
        <p:spPr>
          <a:xfrm>
            <a:off x="2587808" y="1307215"/>
            <a:ext cx="3562350" cy="4467225"/>
          </a:xfrm>
        </p:spPr>
      </p:pic>
      <p:sp>
        <p:nvSpPr>
          <p:cNvPr id="7" name="Rectangle 6" descr="Label 1 pointing at cover: &quot;animals&quot;">
            <a:extLst>
              <a:ext uri="{FF2B5EF4-FFF2-40B4-BE49-F238E27FC236}">
                <a16:creationId xmlns:a16="http://schemas.microsoft.com/office/drawing/2014/main" id="{E188FAD9-CC65-4F4D-7A8D-CD8BAA58AFD7}"/>
              </a:ext>
            </a:extLst>
          </p:cNvPr>
          <p:cNvSpPr/>
          <p:nvPr/>
        </p:nvSpPr>
        <p:spPr>
          <a:xfrm>
            <a:off x="179454" y="1513892"/>
            <a:ext cx="1622619" cy="792088"/>
          </a:xfrm>
          <a:prstGeom prst="rect">
            <a:avLst/>
          </a:prstGeom>
          <a:solidFill>
            <a:schemeClr val="bg1"/>
          </a:solidFill>
          <a:ln w="38100">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Animals</a:t>
            </a:r>
          </a:p>
        </p:txBody>
      </p:sp>
      <p:sp>
        <p:nvSpPr>
          <p:cNvPr id="12" name="Arrow: Right 11">
            <a:extLst>
              <a:ext uri="{FF2B5EF4-FFF2-40B4-BE49-F238E27FC236}">
                <a16:creationId xmlns:a16="http://schemas.microsoft.com/office/drawing/2014/main" id="{93C07FC3-AE34-61B0-2DAE-6EDE55470EC2}"/>
              </a:ext>
              <a:ext uri="{C183D7F6-B498-43B3-948B-1728B52AA6E4}">
                <adec:decorative xmlns:adec="http://schemas.microsoft.com/office/drawing/2017/decorative" val="1"/>
              </a:ext>
            </a:extLst>
          </p:cNvPr>
          <p:cNvSpPr/>
          <p:nvPr/>
        </p:nvSpPr>
        <p:spPr>
          <a:xfrm rot="486811">
            <a:off x="1815931" y="1765920"/>
            <a:ext cx="1292458" cy="288032"/>
          </a:xfrm>
          <a:prstGeom prst="rightArrow">
            <a:avLst/>
          </a:prstGeom>
          <a:solidFill>
            <a:srgbClr val="53B7D5"/>
          </a:solidFill>
          <a:ln>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descr="Label 2 pointing at cover: &quot;illustrations&quot;">
            <a:extLst>
              <a:ext uri="{FF2B5EF4-FFF2-40B4-BE49-F238E27FC236}">
                <a16:creationId xmlns:a16="http://schemas.microsoft.com/office/drawing/2014/main" id="{D23B0F38-D1C1-8CD8-B314-440138993A01}"/>
              </a:ext>
              <a:ext uri="{C183D7F6-B498-43B3-948B-1728B52AA6E4}">
                <adec:decorative xmlns:adec="http://schemas.microsoft.com/office/drawing/2017/decorative" val="0"/>
              </a:ext>
            </a:extLst>
          </p:cNvPr>
          <p:cNvSpPr/>
          <p:nvPr/>
        </p:nvSpPr>
        <p:spPr>
          <a:xfrm>
            <a:off x="255554" y="3321667"/>
            <a:ext cx="1989864" cy="792088"/>
          </a:xfrm>
          <a:prstGeom prst="rect">
            <a:avLst/>
          </a:prstGeom>
          <a:solidFill>
            <a:schemeClr val="bg1"/>
          </a:solidFill>
          <a:ln w="38100">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Illustrations</a:t>
            </a:r>
          </a:p>
        </p:txBody>
      </p:sp>
      <p:sp>
        <p:nvSpPr>
          <p:cNvPr id="14" name="Arrow: Right 13">
            <a:extLst>
              <a:ext uri="{FF2B5EF4-FFF2-40B4-BE49-F238E27FC236}">
                <a16:creationId xmlns:a16="http://schemas.microsoft.com/office/drawing/2014/main" id="{C899A7AB-20AD-1939-AED7-88C52FE0D628}"/>
              </a:ext>
              <a:ext uri="{C183D7F6-B498-43B3-948B-1728B52AA6E4}">
                <adec:decorative xmlns:adec="http://schemas.microsoft.com/office/drawing/2017/decorative" val="1"/>
              </a:ext>
            </a:extLst>
          </p:cNvPr>
          <p:cNvSpPr/>
          <p:nvPr/>
        </p:nvSpPr>
        <p:spPr>
          <a:xfrm>
            <a:off x="2245418" y="3540828"/>
            <a:ext cx="1349535" cy="276999"/>
          </a:xfrm>
          <a:prstGeom prst="rightArrow">
            <a:avLst/>
          </a:prstGeom>
          <a:solidFill>
            <a:srgbClr val="53B7D5"/>
          </a:solidFill>
          <a:ln>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descr="Label 3 pointing at cover: &quot;non fiction&quot;">
            <a:extLst>
              <a:ext uri="{FF2B5EF4-FFF2-40B4-BE49-F238E27FC236}">
                <a16:creationId xmlns:a16="http://schemas.microsoft.com/office/drawing/2014/main" id="{2673ACA7-B4F1-55AE-1996-0D75A22C2AE2}"/>
              </a:ext>
            </a:extLst>
          </p:cNvPr>
          <p:cNvSpPr/>
          <p:nvPr/>
        </p:nvSpPr>
        <p:spPr>
          <a:xfrm>
            <a:off x="6429306" y="3447681"/>
            <a:ext cx="2147675" cy="540060"/>
          </a:xfrm>
          <a:prstGeom prst="rect">
            <a:avLst/>
          </a:prstGeom>
          <a:solidFill>
            <a:schemeClr val="bg1"/>
          </a:solidFill>
          <a:ln w="38100">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Nonfiction</a:t>
            </a:r>
          </a:p>
        </p:txBody>
      </p:sp>
      <p:sp>
        <p:nvSpPr>
          <p:cNvPr id="5" name="Arrow: Right 4">
            <a:extLst>
              <a:ext uri="{FF2B5EF4-FFF2-40B4-BE49-F238E27FC236}">
                <a16:creationId xmlns:a16="http://schemas.microsoft.com/office/drawing/2014/main" id="{2E38FBD4-7BED-79F2-F755-ACFB6839A2A8}"/>
              </a:ext>
              <a:ext uri="{C183D7F6-B498-43B3-948B-1728B52AA6E4}">
                <adec:decorative xmlns:adec="http://schemas.microsoft.com/office/drawing/2017/decorative" val="1"/>
              </a:ext>
            </a:extLst>
          </p:cNvPr>
          <p:cNvSpPr/>
          <p:nvPr/>
        </p:nvSpPr>
        <p:spPr>
          <a:xfrm rot="9656410">
            <a:off x="4599003" y="3912992"/>
            <a:ext cx="1900091" cy="242836"/>
          </a:xfrm>
          <a:prstGeom prst="rightArrow">
            <a:avLst/>
          </a:prstGeom>
          <a:solidFill>
            <a:srgbClr val="53B7D5"/>
          </a:solidFill>
          <a:ln>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descr="Label 4 pointing at cover: &quot;inspiring&quot;">
            <a:extLst>
              <a:ext uri="{FF2B5EF4-FFF2-40B4-BE49-F238E27FC236}">
                <a16:creationId xmlns:a16="http://schemas.microsoft.com/office/drawing/2014/main" id="{ABAE0549-4470-B5E0-5F05-218498076DA9}"/>
              </a:ext>
            </a:extLst>
          </p:cNvPr>
          <p:cNvSpPr/>
          <p:nvPr/>
        </p:nvSpPr>
        <p:spPr>
          <a:xfrm>
            <a:off x="6582562" y="4648670"/>
            <a:ext cx="2147675" cy="540060"/>
          </a:xfrm>
          <a:prstGeom prst="rect">
            <a:avLst/>
          </a:prstGeom>
          <a:solidFill>
            <a:schemeClr val="bg1"/>
          </a:solidFill>
          <a:ln w="38100">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Inspiring</a:t>
            </a:r>
          </a:p>
        </p:txBody>
      </p:sp>
      <p:sp>
        <p:nvSpPr>
          <p:cNvPr id="16" name="Arrow: Right 15">
            <a:extLst>
              <a:ext uri="{FF2B5EF4-FFF2-40B4-BE49-F238E27FC236}">
                <a16:creationId xmlns:a16="http://schemas.microsoft.com/office/drawing/2014/main" id="{A8CFF092-D00C-64C7-A23C-25AA7AC11446}"/>
              </a:ext>
              <a:ext uri="{C183D7F6-B498-43B3-948B-1728B52AA6E4}">
                <adec:decorative xmlns:adec="http://schemas.microsoft.com/office/drawing/2017/decorative" val="1"/>
              </a:ext>
            </a:extLst>
          </p:cNvPr>
          <p:cNvSpPr/>
          <p:nvPr/>
        </p:nvSpPr>
        <p:spPr>
          <a:xfrm rot="11155882">
            <a:off x="4586806" y="4731868"/>
            <a:ext cx="1998971" cy="288032"/>
          </a:xfrm>
          <a:prstGeom prst="rightArrow">
            <a:avLst/>
          </a:prstGeom>
          <a:solidFill>
            <a:srgbClr val="53B7D5"/>
          </a:solidFill>
          <a:ln>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02682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6" grpId="0" animBg="1"/>
      <p:bldP spid="5"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76054" y="272491"/>
            <a:ext cx="5770984" cy="1143000"/>
          </a:xfrm>
        </p:spPr>
        <p:txBody>
          <a:bodyPr anchor="t" anchorCtr="0"/>
          <a:lstStyle/>
          <a:p>
            <a:pPr algn="l"/>
            <a:r>
              <a:rPr lang="en-US" sz="4000" b="1" dirty="0">
                <a:latin typeface="Arial" panose="020B0604020202020204" pitchFamily="34" charset="0"/>
                <a:cs typeface="Arial" panose="020B0604020202020204" pitchFamily="34" charset="0"/>
              </a:rPr>
              <a:t>Time to vote: </a:t>
            </a:r>
            <a:r>
              <a:rPr lang="en-US" sz="4000" b="1" i="1" dirty="0">
                <a:latin typeface="Arial" panose="020B0604020202020204" pitchFamily="34" charset="0"/>
                <a:cs typeface="Arial" panose="020B0604020202020204" pitchFamily="34" charset="0"/>
              </a:rPr>
              <a:t>Forests</a:t>
            </a:r>
            <a:endParaRPr lang="en-US" sz="4000" b="1" dirty="0">
              <a:latin typeface="Arial" panose="020B0604020202020204" pitchFamily="34" charset="0"/>
              <a:cs typeface="Arial" panose="020B0604020202020204" pitchFamily="34" charset="0"/>
            </a:endParaRPr>
          </a:p>
        </p:txBody>
      </p:sp>
      <p:pic>
        <p:nvPicPr>
          <p:cNvPr id="3" name="Content Placeholder 4">
            <a:extLst>
              <a:ext uri="{FF2B5EF4-FFF2-40B4-BE49-F238E27FC236}">
                <a16:creationId xmlns:a16="http://schemas.microsoft.com/office/drawing/2014/main" id="{18E66D33-7D33-1B28-9BBB-6C0418238F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56438" y="-5978"/>
            <a:ext cx="1225298" cy="1286259"/>
          </a:xfrm>
          <a:prstGeom prst="rect">
            <a:avLst/>
          </a:prstGeom>
        </p:spPr>
      </p:pic>
      <p:sp>
        <p:nvSpPr>
          <p:cNvPr id="2" name="Title 7">
            <a:extLst>
              <a:ext uri="{FF2B5EF4-FFF2-40B4-BE49-F238E27FC236}">
                <a16:creationId xmlns:a16="http://schemas.microsoft.com/office/drawing/2014/main" id="{3BCB3E5C-7EBB-351D-4BCB-53786BDF2098}"/>
              </a:ext>
            </a:extLst>
          </p:cNvPr>
          <p:cNvSpPr txBox="1">
            <a:spLocks/>
          </p:cNvSpPr>
          <p:nvPr/>
        </p:nvSpPr>
        <p:spPr>
          <a:xfrm>
            <a:off x="457200" y="1623171"/>
            <a:ext cx="3595209" cy="1625790"/>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a:latin typeface="Arial" panose="020B0604020202020204" pitchFamily="34" charset="0"/>
                <a:cs typeface="Arial" panose="020B0604020202020204" pitchFamily="34" charset="0"/>
              </a:rPr>
              <a:t>Put your hand up if you’d like to read a book like this…</a:t>
            </a:r>
          </a:p>
        </p:txBody>
      </p:sp>
      <p:pic>
        <p:nvPicPr>
          <p:cNvPr id="6" name="Content Placeholder 23" descr="Cover of &quot;Forests&quot; by Jess French and Alexander Mostov">
            <a:extLst>
              <a:ext uri="{FF2B5EF4-FFF2-40B4-BE49-F238E27FC236}">
                <a16:creationId xmlns:a16="http://schemas.microsoft.com/office/drawing/2014/main" id="{2DF8A6D7-3772-41BF-8D3D-3D7820676329}"/>
              </a:ext>
            </a:extLst>
          </p:cNvPr>
          <p:cNvPicPr>
            <a:picLocks noGrp="1" noChangeAspect="1"/>
          </p:cNvPicPr>
          <p:nvPr>
            <p:ph sz="half" idx="2"/>
          </p:nvPr>
        </p:nvPicPr>
        <p:blipFill>
          <a:blip r:embed="rId4"/>
          <a:stretch>
            <a:fillRect/>
          </a:stretch>
        </p:blipFill>
        <p:spPr>
          <a:xfrm rot="335056">
            <a:off x="4261306" y="1269508"/>
            <a:ext cx="3562350" cy="4467225"/>
          </a:xfr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83015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296594" y="163224"/>
            <a:ext cx="7362704" cy="1143000"/>
          </a:xfrm>
        </p:spPr>
        <p:txBody>
          <a:bodyPr anchor="t" anchorCtr="0">
            <a:noAutofit/>
          </a:bodyPr>
          <a:lstStyle/>
          <a:p>
            <a:pPr algn="l"/>
            <a:r>
              <a:rPr lang="en-US" sz="2600" b="1" dirty="0">
                <a:latin typeface="Arial" panose="020B0604020202020204" pitchFamily="34" charset="0"/>
                <a:cs typeface="Arial" panose="020B0604020202020204" pitchFamily="34" charset="0"/>
              </a:rPr>
              <a:t>What do you notice on the cover of </a:t>
            </a:r>
            <a:r>
              <a:rPr lang="en-US" sz="2600" b="1" i="1" dirty="0">
                <a:latin typeface="Arial" panose="020B0604020202020204" pitchFamily="34" charset="0"/>
                <a:cs typeface="Arial" panose="020B0604020202020204" pitchFamily="34" charset="0"/>
              </a:rPr>
              <a:t>Bumble &amp; Snug and the Angry Pirates</a:t>
            </a:r>
            <a:r>
              <a:rPr lang="en-US" sz="2600" b="1" dirty="0">
                <a:latin typeface="Arial" panose="020B0604020202020204" pitchFamily="34" charset="0"/>
                <a:cs typeface="Arial" panose="020B0604020202020204" pitchFamily="34" charset="0"/>
              </a:rPr>
              <a:t>?</a:t>
            </a:r>
          </a:p>
        </p:txBody>
      </p:sp>
      <p:pic>
        <p:nvPicPr>
          <p:cNvPr id="16" name="Content Placeholder 4">
            <a:extLst>
              <a:ext uri="{FF2B5EF4-FFF2-40B4-BE49-F238E27FC236}">
                <a16:creationId xmlns:a16="http://schemas.microsoft.com/office/drawing/2014/main" id="{FA279C02-9B45-1F82-1F90-C137307BDB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77526" y="16448"/>
            <a:ext cx="1225298" cy="1286259"/>
          </a:xfrm>
          <a:prstGeom prst="rect">
            <a:avLst/>
          </a:prstGeom>
        </p:spPr>
      </p:pic>
      <p:pic>
        <p:nvPicPr>
          <p:cNvPr id="17" name="Content Placeholder 23" descr="Cover of &quot;Bumble and Snug and the Angry Pirates&quot; by Mark Bradley">
            <a:extLst>
              <a:ext uri="{FF2B5EF4-FFF2-40B4-BE49-F238E27FC236}">
                <a16:creationId xmlns:a16="http://schemas.microsoft.com/office/drawing/2014/main" id="{7ED813CC-9DBE-821E-A4EA-7DF311CDFEA3}"/>
              </a:ext>
            </a:extLst>
          </p:cNvPr>
          <p:cNvPicPr>
            <a:picLocks noGrp="1" noChangeAspect="1"/>
          </p:cNvPicPr>
          <p:nvPr>
            <p:ph sz="half" idx="2"/>
          </p:nvPr>
        </p:nvPicPr>
        <p:blipFill>
          <a:blip r:embed="rId4"/>
          <a:srcRect/>
          <a:stretch/>
        </p:blipFill>
        <p:spPr>
          <a:xfrm>
            <a:off x="2767651" y="1309666"/>
            <a:ext cx="3562350" cy="4467225"/>
          </a:xfrm>
        </p:spPr>
      </p:pic>
      <p:sp>
        <p:nvSpPr>
          <p:cNvPr id="12" name="Rectangle 11" descr="Label 1 pointing at cover: &quot;silly names!&quot;">
            <a:extLst>
              <a:ext uri="{FF2B5EF4-FFF2-40B4-BE49-F238E27FC236}">
                <a16:creationId xmlns:a16="http://schemas.microsoft.com/office/drawing/2014/main" id="{64ECE513-CBAF-C6A6-B8F7-8B92D266D140}"/>
              </a:ext>
            </a:extLst>
          </p:cNvPr>
          <p:cNvSpPr/>
          <p:nvPr/>
        </p:nvSpPr>
        <p:spPr>
          <a:xfrm>
            <a:off x="248511" y="1306224"/>
            <a:ext cx="1989864" cy="792088"/>
          </a:xfrm>
          <a:prstGeom prst="rect">
            <a:avLst/>
          </a:prstGeom>
          <a:solidFill>
            <a:schemeClr val="bg1"/>
          </a:solidFill>
          <a:ln w="38100">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Silly names!</a:t>
            </a:r>
          </a:p>
        </p:txBody>
      </p:sp>
      <p:sp>
        <p:nvSpPr>
          <p:cNvPr id="13" name="Arrow: Right 12">
            <a:extLst>
              <a:ext uri="{FF2B5EF4-FFF2-40B4-BE49-F238E27FC236}">
                <a16:creationId xmlns:a16="http://schemas.microsoft.com/office/drawing/2014/main" id="{1C82304C-A8B8-1792-72AA-C0C65D9424CC}"/>
              </a:ext>
              <a:ext uri="{C183D7F6-B498-43B3-948B-1728B52AA6E4}">
                <adec:decorative xmlns:adec="http://schemas.microsoft.com/office/drawing/2017/decorative" val="1"/>
              </a:ext>
            </a:extLst>
          </p:cNvPr>
          <p:cNvSpPr/>
          <p:nvPr/>
        </p:nvSpPr>
        <p:spPr>
          <a:xfrm rot="181375">
            <a:off x="2262132" y="1558251"/>
            <a:ext cx="781250" cy="288032"/>
          </a:xfrm>
          <a:prstGeom prst="rightArrow">
            <a:avLst/>
          </a:prstGeom>
          <a:solidFill>
            <a:srgbClr val="F6BE01"/>
          </a:solidFill>
          <a:ln>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descr="Label 2 pointing at cover: &quot;comic artwork&quot;">
            <a:extLst>
              <a:ext uri="{FF2B5EF4-FFF2-40B4-BE49-F238E27FC236}">
                <a16:creationId xmlns:a16="http://schemas.microsoft.com/office/drawing/2014/main" id="{BE6F179A-8422-B2D3-572F-93E4FAFFFEF5}"/>
              </a:ext>
            </a:extLst>
          </p:cNvPr>
          <p:cNvSpPr/>
          <p:nvPr/>
        </p:nvSpPr>
        <p:spPr>
          <a:xfrm>
            <a:off x="180814" y="2499294"/>
            <a:ext cx="1989864" cy="792088"/>
          </a:xfrm>
          <a:prstGeom prst="rect">
            <a:avLst/>
          </a:prstGeom>
          <a:solidFill>
            <a:schemeClr val="bg1"/>
          </a:solidFill>
          <a:ln w="38100">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Comic artwork</a:t>
            </a:r>
          </a:p>
        </p:txBody>
      </p:sp>
      <p:sp>
        <p:nvSpPr>
          <p:cNvPr id="15" name="Arrow: Right 14">
            <a:extLst>
              <a:ext uri="{FF2B5EF4-FFF2-40B4-BE49-F238E27FC236}">
                <a16:creationId xmlns:a16="http://schemas.microsoft.com/office/drawing/2014/main" id="{92C94B99-68AA-4DA9-A6B5-3EB50A27779A}"/>
              </a:ext>
              <a:ext uri="{C183D7F6-B498-43B3-948B-1728B52AA6E4}">
                <adec:decorative xmlns:adec="http://schemas.microsoft.com/office/drawing/2017/decorative" val="1"/>
              </a:ext>
            </a:extLst>
          </p:cNvPr>
          <p:cNvSpPr/>
          <p:nvPr/>
        </p:nvSpPr>
        <p:spPr>
          <a:xfrm rot="409477">
            <a:off x="2170678" y="2798401"/>
            <a:ext cx="1142558" cy="288032"/>
          </a:xfrm>
          <a:prstGeom prst="rightArrow">
            <a:avLst/>
          </a:prstGeom>
          <a:solidFill>
            <a:srgbClr val="F6BE01"/>
          </a:solidFill>
          <a:ln>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descr="Label 3 pointing at cover: &quot;treasure&quot;">
            <a:extLst>
              <a:ext uri="{FF2B5EF4-FFF2-40B4-BE49-F238E27FC236}">
                <a16:creationId xmlns:a16="http://schemas.microsoft.com/office/drawing/2014/main" id="{0F255DF2-EAE5-EBD2-5F1B-63D3D1D89C31}"/>
              </a:ext>
            </a:extLst>
          </p:cNvPr>
          <p:cNvSpPr/>
          <p:nvPr/>
        </p:nvSpPr>
        <p:spPr>
          <a:xfrm>
            <a:off x="180814" y="4007161"/>
            <a:ext cx="1989864" cy="792088"/>
          </a:xfrm>
          <a:prstGeom prst="rect">
            <a:avLst/>
          </a:prstGeom>
          <a:solidFill>
            <a:schemeClr val="bg1"/>
          </a:solidFill>
          <a:ln w="38100">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Treasure</a:t>
            </a:r>
          </a:p>
        </p:txBody>
      </p:sp>
      <p:sp>
        <p:nvSpPr>
          <p:cNvPr id="7" name="Arrow: Right 6">
            <a:extLst>
              <a:ext uri="{FF2B5EF4-FFF2-40B4-BE49-F238E27FC236}">
                <a16:creationId xmlns:a16="http://schemas.microsoft.com/office/drawing/2014/main" id="{966E6212-51E0-D0E8-1C70-681F90063DD7}"/>
              </a:ext>
              <a:ext uri="{C183D7F6-B498-43B3-948B-1728B52AA6E4}">
                <adec:decorative xmlns:adec="http://schemas.microsoft.com/office/drawing/2017/decorative" val="1"/>
              </a:ext>
            </a:extLst>
          </p:cNvPr>
          <p:cNvSpPr/>
          <p:nvPr/>
        </p:nvSpPr>
        <p:spPr>
          <a:xfrm rot="181152">
            <a:off x="2161168" y="4312539"/>
            <a:ext cx="781250" cy="288032"/>
          </a:xfrm>
          <a:prstGeom prst="rightArrow">
            <a:avLst/>
          </a:prstGeom>
          <a:solidFill>
            <a:srgbClr val="F6BE01"/>
          </a:solidFill>
          <a:ln>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descr="Label 4 pointing at cover: &quot;pirates!&quot;">
            <a:extLst>
              <a:ext uri="{FF2B5EF4-FFF2-40B4-BE49-F238E27FC236}">
                <a16:creationId xmlns:a16="http://schemas.microsoft.com/office/drawing/2014/main" id="{52366B59-DDF7-788F-F62C-D5050B3C3D20}"/>
              </a:ext>
            </a:extLst>
          </p:cNvPr>
          <p:cNvSpPr/>
          <p:nvPr/>
        </p:nvSpPr>
        <p:spPr>
          <a:xfrm>
            <a:off x="6824972" y="2251220"/>
            <a:ext cx="1989864" cy="792088"/>
          </a:xfrm>
          <a:prstGeom prst="rect">
            <a:avLst/>
          </a:prstGeom>
          <a:solidFill>
            <a:schemeClr val="bg1"/>
          </a:solidFill>
          <a:ln w="38100">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Pirates!</a:t>
            </a:r>
          </a:p>
        </p:txBody>
      </p:sp>
      <p:sp>
        <p:nvSpPr>
          <p:cNvPr id="3" name="Arrow: Right 2">
            <a:extLst>
              <a:ext uri="{FF2B5EF4-FFF2-40B4-BE49-F238E27FC236}">
                <a16:creationId xmlns:a16="http://schemas.microsoft.com/office/drawing/2014/main" id="{B1111337-1B19-3DDB-5F48-377FCBE88C16}"/>
              </a:ext>
              <a:ext uri="{C183D7F6-B498-43B3-948B-1728B52AA6E4}">
                <adec:decorative xmlns:adec="http://schemas.microsoft.com/office/drawing/2017/decorative" val="1"/>
              </a:ext>
            </a:extLst>
          </p:cNvPr>
          <p:cNvSpPr/>
          <p:nvPr/>
        </p:nvSpPr>
        <p:spPr>
          <a:xfrm rot="10066993">
            <a:off x="5931557" y="2631619"/>
            <a:ext cx="912200" cy="313244"/>
          </a:xfrm>
          <a:prstGeom prst="rightArrow">
            <a:avLst/>
          </a:prstGeom>
          <a:solidFill>
            <a:srgbClr val="F6BE01"/>
          </a:solidFill>
          <a:ln>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descr="Label 5 pointing at cover: &quot;adventure&quot;">
            <a:extLst>
              <a:ext uri="{FF2B5EF4-FFF2-40B4-BE49-F238E27FC236}">
                <a16:creationId xmlns:a16="http://schemas.microsoft.com/office/drawing/2014/main" id="{CCAC687C-3DBA-D7CC-34FF-63A1C5F0697D}"/>
              </a:ext>
            </a:extLst>
          </p:cNvPr>
          <p:cNvSpPr/>
          <p:nvPr/>
        </p:nvSpPr>
        <p:spPr>
          <a:xfrm>
            <a:off x="6506062" y="4178749"/>
            <a:ext cx="1989864" cy="792088"/>
          </a:xfrm>
          <a:prstGeom prst="rect">
            <a:avLst/>
          </a:prstGeom>
          <a:solidFill>
            <a:schemeClr val="bg1"/>
          </a:solidFill>
          <a:ln w="38100">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Adventure</a:t>
            </a:r>
          </a:p>
        </p:txBody>
      </p:sp>
      <p:sp>
        <p:nvSpPr>
          <p:cNvPr id="5" name="Arrow: Right 4">
            <a:extLst>
              <a:ext uri="{FF2B5EF4-FFF2-40B4-BE49-F238E27FC236}">
                <a16:creationId xmlns:a16="http://schemas.microsoft.com/office/drawing/2014/main" id="{5C35DA31-EB7B-FA85-105F-F11B43D2989B}"/>
              </a:ext>
              <a:ext uri="{C183D7F6-B498-43B3-948B-1728B52AA6E4}">
                <adec:decorative xmlns:adec="http://schemas.microsoft.com/office/drawing/2017/decorative" val="1"/>
              </a:ext>
            </a:extLst>
          </p:cNvPr>
          <p:cNvSpPr/>
          <p:nvPr/>
        </p:nvSpPr>
        <p:spPr>
          <a:xfrm rot="10427357">
            <a:off x="5550235" y="4649108"/>
            <a:ext cx="962943" cy="300282"/>
          </a:xfrm>
          <a:prstGeom prst="rightArrow">
            <a:avLst/>
          </a:prstGeom>
          <a:solidFill>
            <a:srgbClr val="F6BE01"/>
          </a:solidFill>
          <a:ln>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05392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6" grpId="0" animBg="1"/>
      <p:bldP spid="7" grpId="0" animBg="1"/>
      <p:bldP spid="2" grpId="0" animBg="1"/>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b="1">
                <a:latin typeface="Arial" panose="020B0604020202020204" pitchFamily="34" charset="0"/>
                <a:cs typeface="Arial" panose="020B0604020202020204" pitchFamily="34" charset="0"/>
              </a:rPr>
              <a:t>What is Reading Schools?</a:t>
            </a:r>
          </a:p>
        </p:txBody>
      </p:sp>
      <p:sp>
        <p:nvSpPr>
          <p:cNvPr id="9" name="Vertical Text Placeholder 8"/>
          <p:cNvSpPr>
            <a:spLocks noGrp="1"/>
          </p:cNvSpPr>
          <p:nvPr>
            <p:ph sz="half" idx="1"/>
          </p:nvPr>
        </p:nvSpPr>
        <p:spPr>
          <a:xfrm>
            <a:off x="457202" y="1166019"/>
            <a:ext cx="8055202" cy="4263820"/>
          </a:xfrm>
        </p:spPr>
        <p:txBody>
          <a:bodyPr vert="horz">
            <a:normAutofit fontScale="92500" lnSpcReduction="20000"/>
          </a:bodyPr>
          <a:lstStyle/>
          <a:p>
            <a:pPr marL="0" indent="0">
              <a:buNone/>
            </a:pPr>
            <a:r>
              <a:rPr lang="en-US" sz="2800" dirty="0">
                <a:latin typeface="Arial" panose="020B0604020202020204" pitchFamily="34" charset="0"/>
                <a:cs typeface="Arial" panose="020B0604020202020204" pitchFamily="34" charset="0"/>
              </a:rPr>
              <a:t>It’s a chance for you to…</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r>
              <a:rPr lang="en-US" sz="2800" dirty="0">
                <a:latin typeface="Arial" panose="020B0604020202020204" pitchFamily="34" charset="0"/>
                <a:cs typeface="Arial" panose="020B0604020202020204" pitchFamily="34" charset="0"/>
              </a:rPr>
              <a:t> Read whatever you like</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r>
              <a:rPr lang="en-US" sz="2800" dirty="0">
                <a:latin typeface="Arial" panose="020B0604020202020204" pitchFamily="34" charset="0"/>
                <a:cs typeface="Arial" panose="020B0604020202020204" pitchFamily="34" charset="0"/>
              </a:rPr>
              <a:t> Share recommendations and find new things to read</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r>
              <a:rPr lang="en-US" sz="2800" dirty="0">
                <a:latin typeface="Arial" panose="020B0604020202020204" pitchFamily="34" charset="0"/>
                <a:cs typeface="Arial" panose="020B0604020202020204" pitchFamily="34" charset="0"/>
              </a:rPr>
              <a:t> Run reading events, groups or clubs</a:t>
            </a:r>
          </a:p>
          <a:p>
            <a:pPr marL="0" indent="0">
              <a:buNone/>
            </a:pPr>
            <a:endParaRPr lang="en-US" sz="2800" dirty="0">
              <a:highlight>
                <a:srgbClr val="FFFF00"/>
              </a:highlight>
              <a:latin typeface="Arial" panose="020B0604020202020204" pitchFamily="34" charset="0"/>
              <a:cs typeface="Arial" panose="020B0604020202020204" pitchFamily="34" charset="0"/>
            </a:endParaRPr>
          </a:p>
          <a:p>
            <a:pPr marL="0" indent="0"/>
            <a:r>
              <a:rPr lang="en-US" sz="2800" dirty="0">
                <a:latin typeface="Arial" panose="020B0604020202020204" pitchFamily="34" charset="0"/>
                <a:cs typeface="Arial" panose="020B0604020202020204" pitchFamily="34" charset="0"/>
              </a:rPr>
              <a:t> Have a say in what reading projects you do as a school</a:t>
            </a:r>
          </a:p>
          <a:p>
            <a:pPr marL="0" indent="0"/>
            <a:endParaRPr lang="en-US" sz="2800" dirty="0">
              <a:latin typeface="Helvetica Neue"/>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12" name="Content Placeholder 11">
            <a:extLst>
              <a:ext uri="{FF2B5EF4-FFF2-40B4-BE49-F238E27FC236}">
                <a16:creationId xmlns:a16="http://schemas.microsoft.com/office/drawing/2014/main" id="{F433AD5F-7025-6E3F-8B50-51618E01374F}"/>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3343111" y="4962260"/>
            <a:ext cx="3267531" cy="1895740"/>
          </a:xfr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13131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542457"/>
            <a:ext cx="5770984" cy="1143000"/>
          </a:xfrm>
        </p:spPr>
        <p:txBody>
          <a:bodyPr anchor="t" anchorCtr="0">
            <a:normAutofit/>
          </a:bodyPr>
          <a:lstStyle/>
          <a:p>
            <a:pPr algn="l"/>
            <a:r>
              <a:rPr lang="en-US" sz="2800" b="1" dirty="0">
                <a:latin typeface="Arial" panose="020B0604020202020204" pitchFamily="34" charset="0"/>
                <a:cs typeface="Arial" panose="020B0604020202020204" pitchFamily="34" charset="0"/>
              </a:rPr>
              <a:t>Time to vote: </a:t>
            </a:r>
            <a:r>
              <a:rPr lang="en-US" sz="2800" b="1" i="1" dirty="0">
                <a:latin typeface="Arial" panose="020B0604020202020204" pitchFamily="34" charset="0"/>
                <a:cs typeface="Arial" panose="020B0604020202020204" pitchFamily="34" charset="0"/>
              </a:rPr>
              <a:t>Bumble &amp; Snug and the Angry Pirates</a:t>
            </a:r>
            <a:endParaRPr lang="en-US" sz="2800" b="1" dirty="0">
              <a:latin typeface="Arial" panose="020B0604020202020204" pitchFamily="34" charset="0"/>
              <a:cs typeface="Arial" panose="020B0604020202020204" pitchFamily="34" charset="0"/>
            </a:endParaRPr>
          </a:p>
        </p:txBody>
      </p:sp>
      <p:pic>
        <p:nvPicPr>
          <p:cNvPr id="4" name="Content Placeholder 4">
            <a:extLst>
              <a:ext uri="{FF2B5EF4-FFF2-40B4-BE49-F238E27FC236}">
                <a16:creationId xmlns:a16="http://schemas.microsoft.com/office/drawing/2014/main" id="{9E7A7CDF-8BE6-DCA3-7EFF-C924F8357B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56438" y="0"/>
            <a:ext cx="1225298" cy="1286259"/>
          </a:xfrm>
          <a:prstGeom prst="rect">
            <a:avLst/>
          </a:prstGeom>
        </p:spPr>
      </p:pic>
      <p:sp>
        <p:nvSpPr>
          <p:cNvPr id="2" name="Title 7">
            <a:extLst>
              <a:ext uri="{FF2B5EF4-FFF2-40B4-BE49-F238E27FC236}">
                <a16:creationId xmlns:a16="http://schemas.microsoft.com/office/drawing/2014/main" id="{3BCB3E5C-7EBB-351D-4BCB-53786BDF2098}"/>
              </a:ext>
            </a:extLst>
          </p:cNvPr>
          <p:cNvSpPr txBox="1">
            <a:spLocks/>
          </p:cNvSpPr>
          <p:nvPr/>
        </p:nvSpPr>
        <p:spPr>
          <a:xfrm>
            <a:off x="457200" y="1623171"/>
            <a:ext cx="3595209" cy="1625790"/>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Arial" panose="020B0604020202020204" pitchFamily="34" charset="0"/>
                <a:cs typeface="Arial" panose="020B0604020202020204" pitchFamily="34" charset="0"/>
              </a:rPr>
              <a:t>Put your hand up if you’d like to read a book like this…</a:t>
            </a:r>
          </a:p>
        </p:txBody>
      </p:sp>
      <p:pic>
        <p:nvPicPr>
          <p:cNvPr id="5" name="Content Placeholder 23" descr="Cover of &quot;Bumble and Snug and the Angry Pirates&quot; by Mark Bradley">
            <a:extLst>
              <a:ext uri="{FF2B5EF4-FFF2-40B4-BE49-F238E27FC236}">
                <a16:creationId xmlns:a16="http://schemas.microsoft.com/office/drawing/2014/main" id="{33E5CD1B-159C-5B89-54D3-BDAED87C9582}"/>
              </a:ext>
            </a:extLst>
          </p:cNvPr>
          <p:cNvPicPr>
            <a:picLocks noGrp="1" noChangeAspect="1"/>
          </p:cNvPicPr>
          <p:nvPr>
            <p:ph sz="half" idx="2"/>
          </p:nvPr>
        </p:nvPicPr>
        <p:blipFill>
          <a:blip r:embed="rId4"/>
          <a:srcRect/>
          <a:stretch/>
        </p:blipFill>
        <p:spPr>
          <a:xfrm rot="599244">
            <a:off x="4246350" y="1429911"/>
            <a:ext cx="3562350" cy="4467225"/>
          </a:xfr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864476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2400" b="1" dirty="0">
                <a:latin typeface="Arial" panose="020B0604020202020204" pitchFamily="34" charset="0"/>
                <a:cs typeface="Arial" panose="020B0604020202020204" pitchFamily="34" charset="0"/>
              </a:rPr>
              <a:t>What do you notice on the cover of </a:t>
            </a:r>
            <a:r>
              <a:rPr lang="en-US" sz="2400" b="1" i="1" dirty="0">
                <a:latin typeface="Arial" panose="020B0604020202020204" pitchFamily="34" charset="0"/>
                <a:cs typeface="Arial" panose="020B0604020202020204" pitchFamily="34" charset="0"/>
              </a:rPr>
              <a:t>The Steam </a:t>
            </a:r>
            <a:br>
              <a:rPr lang="en-US" sz="2400" b="1" i="1"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Whistle Theatre Company</a:t>
            </a:r>
            <a:r>
              <a:rPr lang="en-US" sz="2400" b="1" dirty="0">
                <a:latin typeface="Arial" panose="020B0604020202020204" pitchFamily="34" charset="0"/>
                <a:cs typeface="Arial" panose="020B0604020202020204" pitchFamily="34" charset="0"/>
              </a:rPr>
              <a:t>?</a:t>
            </a:r>
          </a:p>
        </p:txBody>
      </p:sp>
      <p:pic>
        <p:nvPicPr>
          <p:cNvPr id="16" name="Content Placeholder 4">
            <a:extLst>
              <a:ext uri="{FF2B5EF4-FFF2-40B4-BE49-F238E27FC236}">
                <a16:creationId xmlns:a16="http://schemas.microsoft.com/office/drawing/2014/main" id="{E3F9D1D1-BE4F-4CEF-C746-EE46DD651D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23039" y="66582"/>
            <a:ext cx="1225298" cy="1286259"/>
          </a:xfrm>
          <a:prstGeom prst="rect">
            <a:avLst/>
          </a:prstGeom>
        </p:spPr>
      </p:pic>
      <p:pic>
        <p:nvPicPr>
          <p:cNvPr id="18" name="Content Placeholder 23" descr="Cover of &quot;The Steam Whistle Theatre Company&quot; by Vivian French">
            <a:extLst>
              <a:ext uri="{FF2B5EF4-FFF2-40B4-BE49-F238E27FC236}">
                <a16:creationId xmlns:a16="http://schemas.microsoft.com/office/drawing/2014/main" id="{14423DF3-B1BA-B064-E0A1-B4E205AE6929}"/>
              </a:ext>
            </a:extLst>
          </p:cNvPr>
          <p:cNvPicPr>
            <a:picLocks noGrp="1" noChangeAspect="1"/>
          </p:cNvPicPr>
          <p:nvPr>
            <p:ph sz="half" idx="2"/>
          </p:nvPr>
        </p:nvPicPr>
        <p:blipFill>
          <a:blip r:embed="rId4"/>
          <a:srcRect/>
          <a:stretch/>
        </p:blipFill>
        <p:spPr>
          <a:xfrm>
            <a:off x="2861042" y="1360916"/>
            <a:ext cx="3033703" cy="4467225"/>
          </a:xfrm>
        </p:spPr>
      </p:pic>
      <p:sp>
        <p:nvSpPr>
          <p:cNvPr id="12" name="Rectangle 11" descr="Label 1 pointing at cover: &quot;A travelling theatre company!&quot;">
            <a:extLst>
              <a:ext uri="{FF2B5EF4-FFF2-40B4-BE49-F238E27FC236}">
                <a16:creationId xmlns:a16="http://schemas.microsoft.com/office/drawing/2014/main" id="{38425E29-4A92-2E89-3FA7-E0E66AB7552B}"/>
              </a:ext>
            </a:extLst>
          </p:cNvPr>
          <p:cNvSpPr/>
          <p:nvPr/>
        </p:nvSpPr>
        <p:spPr>
          <a:xfrm>
            <a:off x="383630" y="2843493"/>
            <a:ext cx="2147675" cy="933673"/>
          </a:xfrm>
          <a:prstGeom prst="rect">
            <a:avLst/>
          </a:prstGeom>
          <a:solidFill>
            <a:schemeClr val="bg1"/>
          </a:solidFill>
          <a:ln w="38100">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 travelling theatre company!</a:t>
            </a:r>
          </a:p>
        </p:txBody>
      </p:sp>
      <p:sp>
        <p:nvSpPr>
          <p:cNvPr id="13" name="Arrow: Right 12">
            <a:extLst>
              <a:ext uri="{FF2B5EF4-FFF2-40B4-BE49-F238E27FC236}">
                <a16:creationId xmlns:a16="http://schemas.microsoft.com/office/drawing/2014/main" id="{9FD8AE8C-EDFA-EABD-E102-1D91714D212E}"/>
              </a:ext>
              <a:ext uri="{C183D7F6-B498-43B3-948B-1728B52AA6E4}">
                <adec:decorative xmlns:adec="http://schemas.microsoft.com/office/drawing/2017/decorative" val="1"/>
              </a:ext>
            </a:extLst>
          </p:cNvPr>
          <p:cNvSpPr/>
          <p:nvPr/>
        </p:nvSpPr>
        <p:spPr>
          <a:xfrm rot="871540">
            <a:off x="2523343" y="3332511"/>
            <a:ext cx="640781" cy="224696"/>
          </a:xfrm>
          <a:prstGeom prst="rightArrow">
            <a:avLst/>
          </a:prstGeom>
          <a:solidFill>
            <a:srgbClr val="67B02C"/>
          </a:solidFill>
          <a:ln>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descr="Label 2 pointing at cover: &quot;Magic?&quot;">
            <a:extLst>
              <a:ext uri="{FF2B5EF4-FFF2-40B4-BE49-F238E27FC236}">
                <a16:creationId xmlns:a16="http://schemas.microsoft.com/office/drawing/2014/main" id="{3FEAEBC0-92BC-2417-AEF9-DF2FEAD87B65}"/>
              </a:ext>
            </a:extLst>
          </p:cNvPr>
          <p:cNvSpPr/>
          <p:nvPr/>
        </p:nvSpPr>
        <p:spPr>
          <a:xfrm>
            <a:off x="576667" y="5095895"/>
            <a:ext cx="2147675" cy="540060"/>
          </a:xfrm>
          <a:prstGeom prst="rect">
            <a:avLst/>
          </a:prstGeom>
          <a:solidFill>
            <a:schemeClr val="bg1"/>
          </a:solidFill>
          <a:ln w="38100">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Magic?</a:t>
            </a:r>
          </a:p>
        </p:txBody>
      </p:sp>
      <p:sp>
        <p:nvSpPr>
          <p:cNvPr id="7" name="Arrow: Right 6">
            <a:extLst>
              <a:ext uri="{FF2B5EF4-FFF2-40B4-BE49-F238E27FC236}">
                <a16:creationId xmlns:a16="http://schemas.microsoft.com/office/drawing/2014/main" id="{23B99BFB-617A-4FD9-9DE4-41FF59DBCC8C}"/>
              </a:ext>
              <a:ext uri="{C183D7F6-B498-43B3-948B-1728B52AA6E4}">
                <adec:decorative xmlns:adec="http://schemas.microsoft.com/office/drawing/2017/decorative" val="1"/>
              </a:ext>
            </a:extLst>
          </p:cNvPr>
          <p:cNvSpPr/>
          <p:nvPr/>
        </p:nvSpPr>
        <p:spPr>
          <a:xfrm rot="21038336">
            <a:off x="2738392" y="5040226"/>
            <a:ext cx="1347646" cy="279554"/>
          </a:xfrm>
          <a:prstGeom prst="rightArrow">
            <a:avLst/>
          </a:prstGeom>
          <a:solidFill>
            <a:srgbClr val="67B02C"/>
          </a:solidFill>
          <a:ln>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descr="Label 3 pointing at cover: &quot;historical clothing&quot;">
            <a:extLst>
              <a:ext uri="{FF2B5EF4-FFF2-40B4-BE49-F238E27FC236}">
                <a16:creationId xmlns:a16="http://schemas.microsoft.com/office/drawing/2014/main" id="{A703FAA4-CB0E-6577-85AB-3A3FF65353C8}"/>
              </a:ext>
            </a:extLst>
          </p:cNvPr>
          <p:cNvSpPr/>
          <p:nvPr/>
        </p:nvSpPr>
        <p:spPr>
          <a:xfrm>
            <a:off x="6299201" y="1853669"/>
            <a:ext cx="2147675" cy="540060"/>
          </a:xfrm>
          <a:prstGeom prst="rect">
            <a:avLst/>
          </a:prstGeom>
          <a:solidFill>
            <a:schemeClr val="bg1"/>
          </a:solidFill>
          <a:ln w="38100">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Historical clothing</a:t>
            </a:r>
          </a:p>
        </p:txBody>
      </p:sp>
      <p:sp>
        <p:nvSpPr>
          <p:cNvPr id="3" name="Arrow: Right 2">
            <a:extLst>
              <a:ext uri="{FF2B5EF4-FFF2-40B4-BE49-F238E27FC236}">
                <a16:creationId xmlns:a16="http://schemas.microsoft.com/office/drawing/2014/main" id="{8E57F958-8ABD-1086-B6BF-16469ABFE73B}"/>
              </a:ext>
              <a:ext uri="{C183D7F6-B498-43B3-948B-1728B52AA6E4}">
                <adec:decorative xmlns:adec="http://schemas.microsoft.com/office/drawing/2017/decorative" val="1"/>
              </a:ext>
            </a:extLst>
          </p:cNvPr>
          <p:cNvSpPr/>
          <p:nvPr/>
        </p:nvSpPr>
        <p:spPr>
          <a:xfrm rot="10354180">
            <a:off x="5318029" y="2134479"/>
            <a:ext cx="966742" cy="285942"/>
          </a:xfrm>
          <a:prstGeom prst="rightArrow">
            <a:avLst/>
          </a:prstGeom>
          <a:solidFill>
            <a:srgbClr val="67B02C"/>
          </a:solidFill>
          <a:ln>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descr="Label 4 pointing at cover: &quot;steam train&quot;">
            <a:extLst>
              <a:ext uri="{FF2B5EF4-FFF2-40B4-BE49-F238E27FC236}">
                <a16:creationId xmlns:a16="http://schemas.microsoft.com/office/drawing/2014/main" id="{8EB564FA-1F5B-7955-970C-DBD893938846}"/>
              </a:ext>
            </a:extLst>
          </p:cNvPr>
          <p:cNvSpPr/>
          <p:nvPr/>
        </p:nvSpPr>
        <p:spPr>
          <a:xfrm>
            <a:off x="6216051" y="3063726"/>
            <a:ext cx="2147675" cy="540060"/>
          </a:xfrm>
          <a:prstGeom prst="rect">
            <a:avLst/>
          </a:prstGeom>
          <a:solidFill>
            <a:schemeClr val="bg1"/>
          </a:solidFill>
          <a:ln w="38100">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Steam train</a:t>
            </a:r>
          </a:p>
        </p:txBody>
      </p:sp>
      <p:sp>
        <p:nvSpPr>
          <p:cNvPr id="5" name="Arrow: Right 4">
            <a:extLst>
              <a:ext uri="{FF2B5EF4-FFF2-40B4-BE49-F238E27FC236}">
                <a16:creationId xmlns:a16="http://schemas.microsoft.com/office/drawing/2014/main" id="{D860C726-ABDB-CC57-9D9E-348728A958CD}"/>
              </a:ext>
              <a:ext uri="{C183D7F6-B498-43B3-948B-1728B52AA6E4}">
                <adec:decorative xmlns:adec="http://schemas.microsoft.com/office/drawing/2017/decorative" val="1"/>
              </a:ext>
            </a:extLst>
          </p:cNvPr>
          <p:cNvSpPr/>
          <p:nvPr/>
        </p:nvSpPr>
        <p:spPr>
          <a:xfrm rot="11686405">
            <a:off x="5264466" y="3029922"/>
            <a:ext cx="966742" cy="285942"/>
          </a:xfrm>
          <a:prstGeom prst="rightArrow">
            <a:avLst/>
          </a:prstGeom>
          <a:solidFill>
            <a:srgbClr val="67B02C"/>
          </a:solidFill>
          <a:ln>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descr="Label 5 pointing at cover: &quot;This character looks mischievous...&quot;">
            <a:extLst>
              <a:ext uri="{FF2B5EF4-FFF2-40B4-BE49-F238E27FC236}">
                <a16:creationId xmlns:a16="http://schemas.microsoft.com/office/drawing/2014/main" id="{A69ADE42-CC4B-9D78-43A7-9553EC327852}"/>
              </a:ext>
            </a:extLst>
          </p:cNvPr>
          <p:cNvSpPr/>
          <p:nvPr/>
        </p:nvSpPr>
        <p:spPr>
          <a:xfrm>
            <a:off x="6425941" y="3858231"/>
            <a:ext cx="2147675" cy="1142999"/>
          </a:xfrm>
          <a:prstGeom prst="rect">
            <a:avLst/>
          </a:prstGeom>
          <a:solidFill>
            <a:schemeClr val="bg1"/>
          </a:solidFill>
          <a:ln w="38100">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This character looks mischievous…</a:t>
            </a:r>
          </a:p>
        </p:txBody>
      </p:sp>
      <p:sp>
        <p:nvSpPr>
          <p:cNvPr id="15" name="Arrow: Right 14">
            <a:extLst>
              <a:ext uri="{FF2B5EF4-FFF2-40B4-BE49-F238E27FC236}">
                <a16:creationId xmlns:a16="http://schemas.microsoft.com/office/drawing/2014/main" id="{4448F415-9A44-08C3-8A30-CF9D0104CAEE}"/>
              </a:ext>
              <a:ext uri="{C183D7F6-B498-43B3-948B-1728B52AA6E4}">
                <adec:decorative xmlns:adec="http://schemas.microsoft.com/office/drawing/2017/decorative" val="1"/>
              </a:ext>
            </a:extLst>
          </p:cNvPr>
          <p:cNvSpPr/>
          <p:nvPr/>
        </p:nvSpPr>
        <p:spPr>
          <a:xfrm rot="10476070">
            <a:off x="5522502" y="4334784"/>
            <a:ext cx="890958" cy="307323"/>
          </a:xfrm>
          <a:prstGeom prst="rightArrow">
            <a:avLst/>
          </a:prstGeom>
          <a:solidFill>
            <a:srgbClr val="67B02C"/>
          </a:solidFill>
          <a:ln>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7025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P spid="7" grpId="0" animBg="1"/>
      <p:bldP spid="2" grpId="0" animBg="1"/>
      <p:bldP spid="3" grpId="0" animBg="1"/>
      <p:bldP spid="4" grpId="0" animBg="1"/>
      <p:bldP spid="5"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542457"/>
            <a:ext cx="6414940" cy="1143000"/>
          </a:xfrm>
        </p:spPr>
        <p:txBody>
          <a:bodyPr anchor="t" anchorCtr="0"/>
          <a:lstStyle/>
          <a:p>
            <a:pPr algn="l"/>
            <a:r>
              <a:rPr lang="en-US" sz="3200" b="1" dirty="0">
                <a:latin typeface="Arial" panose="020B0604020202020204" pitchFamily="34" charset="0"/>
                <a:cs typeface="Arial" panose="020B0604020202020204" pitchFamily="34" charset="0"/>
              </a:rPr>
              <a:t>Time to vote: </a:t>
            </a:r>
            <a:r>
              <a:rPr lang="en-US" sz="3200" b="1" i="1" dirty="0">
                <a:latin typeface="Arial" panose="020B0604020202020204" pitchFamily="34" charset="0"/>
                <a:cs typeface="Arial" panose="020B0604020202020204" pitchFamily="34" charset="0"/>
              </a:rPr>
              <a:t>The Steam Whistle Theatre Company</a:t>
            </a:r>
            <a:endParaRPr lang="en-US" sz="3200" b="1" dirty="0">
              <a:latin typeface="Arial" panose="020B0604020202020204" pitchFamily="34" charset="0"/>
              <a:cs typeface="Arial" panose="020B0604020202020204" pitchFamily="34" charset="0"/>
            </a:endParaRPr>
          </a:p>
        </p:txBody>
      </p:sp>
      <p:pic>
        <p:nvPicPr>
          <p:cNvPr id="3" name="Content Placeholder 4">
            <a:extLst>
              <a:ext uri="{FF2B5EF4-FFF2-40B4-BE49-F238E27FC236}">
                <a16:creationId xmlns:a16="http://schemas.microsoft.com/office/drawing/2014/main" id="{6AFADCE4-EE7E-C1A5-95A8-C7A979B872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56438" y="0"/>
            <a:ext cx="1225298" cy="1286259"/>
          </a:xfrm>
          <a:prstGeom prst="rect">
            <a:avLst/>
          </a:prstGeom>
        </p:spPr>
      </p:pic>
      <p:sp>
        <p:nvSpPr>
          <p:cNvPr id="2" name="Title 7">
            <a:extLst>
              <a:ext uri="{FF2B5EF4-FFF2-40B4-BE49-F238E27FC236}">
                <a16:creationId xmlns:a16="http://schemas.microsoft.com/office/drawing/2014/main" id="{3BCB3E5C-7EBB-351D-4BCB-53786BDF2098}"/>
              </a:ext>
            </a:extLst>
          </p:cNvPr>
          <p:cNvSpPr txBox="1">
            <a:spLocks/>
          </p:cNvSpPr>
          <p:nvPr/>
        </p:nvSpPr>
        <p:spPr>
          <a:xfrm>
            <a:off x="457200" y="1623171"/>
            <a:ext cx="3595209" cy="1625790"/>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a:latin typeface="Arial" panose="020B0604020202020204" pitchFamily="34" charset="0"/>
                <a:cs typeface="Arial" panose="020B0604020202020204" pitchFamily="34" charset="0"/>
              </a:rPr>
              <a:t>Put your hand up if you’d like to read a book like this…</a:t>
            </a:r>
          </a:p>
        </p:txBody>
      </p:sp>
      <p:pic>
        <p:nvPicPr>
          <p:cNvPr id="5" name="Content Placeholder 23" descr="Cover of &quot;The Steam Whistle Theatre Company&quot; by Vivian French">
            <a:extLst>
              <a:ext uri="{FF2B5EF4-FFF2-40B4-BE49-F238E27FC236}">
                <a16:creationId xmlns:a16="http://schemas.microsoft.com/office/drawing/2014/main" id="{045CEACC-4668-3886-1386-08403AFC4FF1}"/>
              </a:ext>
            </a:extLst>
          </p:cNvPr>
          <p:cNvPicPr>
            <a:picLocks noGrp="1" noChangeAspect="1"/>
          </p:cNvPicPr>
          <p:nvPr>
            <p:ph sz="half" idx="2"/>
          </p:nvPr>
        </p:nvPicPr>
        <p:blipFill>
          <a:blip r:embed="rId4"/>
          <a:srcRect/>
          <a:stretch/>
        </p:blipFill>
        <p:spPr>
          <a:xfrm rot="424703">
            <a:off x="4680416" y="1812081"/>
            <a:ext cx="3033703" cy="4467225"/>
          </a:xfr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940770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192542"/>
            <a:ext cx="8229600" cy="1143000"/>
          </a:xfrm>
        </p:spPr>
        <p:txBody>
          <a:bodyPr anchor="t" anchorCtr="0"/>
          <a:lstStyle/>
          <a:p>
            <a:pPr algn="l"/>
            <a:r>
              <a:rPr lang="en-US" sz="2800" b="1" dirty="0">
                <a:latin typeface="Arial" panose="020B0604020202020204" pitchFamily="34" charset="0"/>
                <a:cs typeface="Arial" panose="020B0604020202020204" pitchFamily="34" charset="0"/>
              </a:rPr>
              <a:t>What do you notice on the cover of </a:t>
            </a:r>
            <a:r>
              <a:rPr lang="en-US" sz="2800" b="1" i="1" dirty="0">
                <a:latin typeface="Arial" panose="020B0604020202020204" pitchFamily="34" charset="0"/>
                <a:cs typeface="Arial" panose="020B0604020202020204" pitchFamily="34" charset="0"/>
              </a:rPr>
              <a:t>Unbelievable Football</a:t>
            </a:r>
            <a:r>
              <a:rPr lang="en-US" sz="2800" b="1" dirty="0">
                <a:latin typeface="Arial" panose="020B0604020202020204" pitchFamily="34" charset="0"/>
                <a:cs typeface="Arial" panose="020B0604020202020204" pitchFamily="34" charset="0"/>
              </a:rPr>
              <a:t>?</a:t>
            </a:r>
            <a:endParaRPr lang="en-US" sz="2800" b="1" i="1" dirty="0">
              <a:latin typeface="Arial" panose="020B0604020202020204" pitchFamily="34" charset="0"/>
              <a:cs typeface="Arial" panose="020B0604020202020204" pitchFamily="34" charset="0"/>
            </a:endParaRPr>
          </a:p>
        </p:txBody>
      </p:sp>
      <p:pic>
        <p:nvPicPr>
          <p:cNvPr id="14" name="Content Placeholder 4">
            <a:extLst>
              <a:ext uri="{FF2B5EF4-FFF2-40B4-BE49-F238E27FC236}">
                <a16:creationId xmlns:a16="http://schemas.microsoft.com/office/drawing/2014/main" id="{ECFE265D-BE7D-733A-E37F-582E9DE52B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83040" y="0"/>
            <a:ext cx="1225298" cy="1286259"/>
          </a:xfrm>
          <a:prstGeom prst="rect">
            <a:avLst/>
          </a:prstGeom>
        </p:spPr>
      </p:pic>
      <p:pic>
        <p:nvPicPr>
          <p:cNvPr id="16" name="Content Placeholder 23" descr="Cover of &quot;Unbeliavable Football&quot; by Matt Oldfield">
            <a:extLst>
              <a:ext uri="{FF2B5EF4-FFF2-40B4-BE49-F238E27FC236}">
                <a16:creationId xmlns:a16="http://schemas.microsoft.com/office/drawing/2014/main" id="{25C678AD-7BD3-C451-7655-3FA268652093}"/>
              </a:ext>
            </a:extLst>
          </p:cNvPr>
          <p:cNvPicPr>
            <a:picLocks noGrp="1" noChangeAspect="1"/>
          </p:cNvPicPr>
          <p:nvPr>
            <p:ph sz="half" idx="2"/>
          </p:nvPr>
        </p:nvPicPr>
        <p:blipFill>
          <a:blip r:embed="rId4"/>
          <a:srcRect/>
          <a:stretch/>
        </p:blipFill>
        <p:spPr>
          <a:xfrm>
            <a:off x="2863209" y="1335542"/>
            <a:ext cx="3240360" cy="4467225"/>
          </a:xfrm>
        </p:spPr>
      </p:pic>
      <p:sp>
        <p:nvSpPr>
          <p:cNvPr id="12" name="Rectangle 11" descr="Label 1 pointing at cover: &quot;Unusual or fun stories&quot;">
            <a:extLst>
              <a:ext uri="{FF2B5EF4-FFF2-40B4-BE49-F238E27FC236}">
                <a16:creationId xmlns:a16="http://schemas.microsoft.com/office/drawing/2014/main" id="{8A83A60A-E12D-D254-3398-1306E6634119}"/>
              </a:ext>
            </a:extLst>
          </p:cNvPr>
          <p:cNvSpPr/>
          <p:nvPr/>
        </p:nvSpPr>
        <p:spPr>
          <a:xfrm>
            <a:off x="445111" y="2209137"/>
            <a:ext cx="2147675" cy="933673"/>
          </a:xfrm>
          <a:prstGeom prst="rect">
            <a:avLst/>
          </a:prstGeom>
          <a:solidFill>
            <a:schemeClr val="bg1"/>
          </a:solidFill>
          <a:ln w="38100">
            <a:solidFill>
              <a:srgbClr val="D90A7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Unusual or fun stories!</a:t>
            </a:r>
          </a:p>
        </p:txBody>
      </p:sp>
      <p:sp>
        <p:nvSpPr>
          <p:cNvPr id="13" name="Arrow: Right 12">
            <a:extLst>
              <a:ext uri="{FF2B5EF4-FFF2-40B4-BE49-F238E27FC236}">
                <a16:creationId xmlns:a16="http://schemas.microsoft.com/office/drawing/2014/main" id="{78E7B082-E947-4142-1E8A-CA15D342B7C5}"/>
              </a:ext>
              <a:ext uri="{C183D7F6-B498-43B3-948B-1728B52AA6E4}">
                <adec:decorative xmlns:adec="http://schemas.microsoft.com/office/drawing/2017/decorative" val="1"/>
              </a:ext>
            </a:extLst>
          </p:cNvPr>
          <p:cNvSpPr/>
          <p:nvPr/>
        </p:nvSpPr>
        <p:spPr>
          <a:xfrm rot="21291050">
            <a:off x="2603559" y="2307137"/>
            <a:ext cx="808419" cy="276411"/>
          </a:xfrm>
          <a:prstGeom prst="rightArrow">
            <a:avLst/>
          </a:prstGeom>
          <a:solidFill>
            <a:srgbClr val="D90A79"/>
          </a:solidFill>
          <a:ln>
            <a:solidFill>
              <a:srgbClr val="D90A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4C4F3AA-009F-753E-CF4F-144CB007341A}"/>
              </a:ext>
            </a:extLst>
          </p:cNvPr>
          <p:cNvSpPr/>
          <p:nvPr/>
        </p:nvSpPr>
        <p:spPr>
          <a:xfrm>
            <a:off x="323528" y="3954802"/>
            <a:ext cx="2147675" cy="933673"/>
          </a:xfrm>
          <a:prstGeom prst="rect">
            <a:avLst/>
          </a:prstGeom>
          <a:solidFill>
            <a:schemeClr val="bg1"/>
          </a:solidFill>
          <a:ln w="38100">
            <a:solidFill>
              <a:srgbClr val="D90A7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True stories =</a:t>
            </a:r>
            <a:br>
              <a:rPr lang="en-GB">
                <a:solidFill>
                  <a:schemeClr val="tx1"/>
                </a:solidFill>
                <a:latin typeface="Arial" panose="020B0604020202020204" pitchFamily="34" charset="0"/>
                <a:cs typeface="Arial" panose="020B0604020202020204" pitchFamily="34" charset="0"/>
              </a:rPr>
            </a:br>
            <a:r>
              <a:rPr lang="en-GB">
                <a:solidFill>
                  <a:schemeClr val="tx1"/>
                </a:solidFill>
                <a:latin typeface="Arial" panose="020B0604020202020204" pitchFamily="34" charset="0"/>
                <a:cs typeface="Arial" panose="020B0604020202020204" pitchFamily="34" charset="0"/>
              </a:rPr>
              <a:t>non-fiction</a:t>
            </a:r>
          </a:p>
        </p:txBody>
      </p:sp>
      <p:sp>
        <p:nvSpPr>
          <p:cNvPr id="3" name="Arrow: Right 2">
            <a:extLst>
              <a:ext uri="{FF2B5EF4-FFF2-40B4-BE49-F238E27FC236}">
                <a16:creationId xmlns:a16="http://schemas.microsoft.com/office/drawing/2014/main" id="{7C5B41A6-1E3D-0BFA-4E5A-7A42A9C95D84}"/>
              </a:ext>
              <a:ext uri="{C183D7F6-B498-43B3-948B-1728B52AA6E4}">
                <adec:decorative xmlns:adec="http://schemas.microsoft.com/office/drawing/2017/decorative" val="1"/>
              </a:ext>
            </a:extLst>
          </p:cNvPr>
          <p:cNvSpPr/>
          <p:nvPr/>
        </p:nvSpPr>
        <p:spPr>
          <a:xfrm rot="875013">
            <a:off x="2463954" y="4482034"/>
            <a:ext cx="966742" cy="285942"/>
          </a:xfrm>
          <a:prstGeom prst="rightArrow">
            <a:avLst/>
          </a:prstGeom>
          <a:solidFill>
            <a:srgbClr val="D90A79"/>
          </a:solidFill>
          <a:ln>
            <a:solidFill>
              <a:srgbClr val="D90A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648EE97-6857-3A53-8C3A-361C636F24C5}"/>
              </a:ext>
            </a:extLst>
          </p:cNvPr>
          <p:cNvSpPr/>
          <p:nvPr/>
        </p:nvSpPr>
        <p:spPr>
          <a:xfrm>
            <a:off x="6409203" y="2135287"/>
            <a:ext cx="2147675" cy="933673"/>
          </a:xfrm>
          <a:prstGeom prst="rect">
            <a:avLst/>
          </a:prstGeom>
          <a:solidFill>
            <a:schemeClr val="bg1"/>
          </a:solidFill>
          <a:ln w="38100">
            <a:solidFill>
              <a:srgbClr val="D90A7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Football!</a:t>
            </a:r>
          </a:p>
        </p:txBody>
      </p:sp>
      <p:sp>
        <p:nvSpPr>
          <p:cNvPr id="5" name="Arrow: Right 4">
            <a:extLst>
              <a:ext uri="{FF2B5EF4-FFF2-40B4-BE49-F238E27FC236}">
                <a16:creationId xmlns:a16="http://schemas.microsoft.com/office/drawing/2014/main" id="{864528A7-F388-9278-CBCF-77D2753D7701}"/>
              </a:ext>
              <a:ext uri="{C183D7F6-B498-43B3-948B-1728B52AA6E4}">
                <adec:decorative xmlns:adec="http://schemas.microsoft.com/office/drawing/2017/decorative" val="1"/>
              </a:ext>
            </a:extLst>
          </p:cNvPr>
          <p:cNvSpPr/>
          <p:nvPr/>
        </p:nvSpPr>
        <p:spPr>
          <a:xfrm rot="9346950">
            <a:off x="5691552" y="3026275"/>
            <a:ext cx="770252" cy="277744"/>
          </a:xfrm>
          <a:prstGeom prst="rightArrow">
            <a:avLst/>
          </a:prstGeom>
          <a:solidFill>
            <a:srgbClr val="D90A79"/>
          </a:solidFill>
          <a:ln>
            <a:solidFill>
              <a:srgbClr val="D90A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B2E6249-10E1-7400-8C52-5EC29D373882}"/>
              </a:ext>
            </a:extLst>
          </p:cNvPr>
          <p:cNvSpPr/>
          <p:nvPr/>
        </p:nvSpPr>
        <p:spPr>
          <a:xfrm>
            <a:off x="6391597" y="4090486"/>
            <a:ext cx="2147675" cy="933673"/>
          </a:xfrm>
          <a:prstGeom prst="rect">
            <a:avLst/>
          </a:prstGeom>
          <a:solidFill>
            <a:schemeClr val="bg1"/>
          </a:solidFill>
          <a:ln w="38100">
            <a:solidFill>
              <a:srgbClr val="D90A7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Why is there a dog on the pitch?!</a:t>
            </a:r>
          </a:p>
        </p:txBody>
      </p:sp>
      <p:sp>
        <p:nvSpPr>
          <p:cNvPr id="7" name="Arrow: Right 6">
            <a:extLst>
              <a:ext uri="{FF2B5EF4-FFF2-40B4-BE49-F238E27FC236}">
                <a16:creationId xmlns:a16="http://schemas.microsoft.com/office/drawing/2014/main" id="{E19BC20C-EB16-43D7-5E26-A649DD544EFB}"/>
              </a:ext>
              <a:ext uri="{C183D7F6-B498-43B3-948B-1728B52AA6E4}">
                <adec:decorative xmlns:adec="http://schemas.microsoft.com/office/drawing/2017/decorative" val="1"/>
              </a:ext>
            </a:extLst>
          </p:cNvPr>
          <p:cNvSpPr/>
          <p:nvPr/>
        </p:nvSpPr>
        <p:spPr>
          <a:xfrm rot="11664793">
            <a:off x="5030634" y="4156553"/>
            <a:ext cx="1370947" cy="285942"/>
          </a:xfrm>
          <a:prstGeom prst="rightArrow">
            <a:avLst>
              <a:gd name="adj1" fmla="val 44210"/>
              <a:gd name="adj2" fmla="val 50000"/>
            </a:avLst>
          </a:prstGeom>
          <a:solidFill>
            <a:srgbClr val="D90A79"/>
          </a:solidFill>
          <a:ln>
            <a:solidFill>
              <a:srgbClr val="D90A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28823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P spid="3" grpId="0" animBg="1"/>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408801"/>
            <a:ext cx="7386246" cy="1143000"/>
          </a:xfrm>
        </p:spPr>
        <p:txBody>
          <a:bodyPr anchor="t" anchorCtr="0"/>
          <a:lstStyle/>
          <a:p>
            <a:pPr algn="l"/>
            <a:r>
              <a:rPr lang="en-US" sz="2800" b="1" dirty="0">
                <a:latin typeface="Arial" panose="020B0604020202020204" pitchFamily="34" charset="0"/>
                <a:cs typeface="Arial" panose="020B0604020202020204" pitchFamily="34" charset="0"/>
              </a:rPr>
              <a:t>Time to vote: </a:t>
            </a:r>
            <a:r>
              <a:rPr lang="en-US" sz="2800" b="1" i="1" dirty="0">
                <a:latin typeface="Arial" panose="020B0604020202020204" pitchFamily="34" charset="0"/>
                <a:cs typeface="Arial" panose="020B0604020202020204" pitchFamily="34" charset="0"/>
              </a:rPr>
              <a:t>Unbelievable Football</a:t>
            </a:r>
            <a:endParaRPr lang="en-US" sz="2800" b="1" dirty="0">
              <a:latin typeface="Arial" panose="020B0604020202020204" pitchFamily="34" charset="0"/>
              <a:cs typeface="Arial" panose="020B0604020202020204" pitchFamily="34" charset="0"/>
            </a:endParaRPr>
          </a:p>
        </p:txBody>
      </p:sp>
      <p:pic>
        <p:nvPicPr>
          <p:cNvPr id="4" name="Content Placeholder 4">
            <a:extLst>
              <a:ext uri="{FF2B5EF4-FFF2-40B4-BE49-F238E27FC236}">
                <a16:creationId xmlns:a16="http://schemas.microsoft.com/office/drawing/2014/main" id="{8790A4E7-D5D7-80FA-EE2D-3F14159A30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11156" y="0"/>
            <a:ext cx="1225298" cy="1286259"/>
          </a:xfrm>
          <a:prstGeom prst="rect">
            <a:avLst/>
          </a:prstGeom>
        </p:spPr>
      </p:pic>
      <p:sp>
        <p:nvSpPr>
          <p:cNvPr id="2" name="Title 7">
            <a:extLst>
              <a:ext uri="{FF2B5EF4-FFF2-40B4-BE49-F238E27FC236}">
                <a16:creationId xmlns:a16="http://schemas.microsoft.com/office/drawing/2014/main" id="{3BCB3E5C-7EBB-351D-4BCB-53786BDF2098}"/>
              </a:ext>
            </a:extLst>
          </p:cNvPr>
          <p:cNvSpPr txBox="1">
            <a:spLocks/>
          </p:cNvSpPr>
          <p:nvPr/>
        </p:nvSpPr>
        <p:spPr>
          <a:xfrm>
            <a:off x="569926" y="1063201"/>
            <a:ext cx="3595209" cy="1625790"/>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Arial" panose="020B0604020202020204" pitchFamily="34" charset="0"/>
                <a:cs typeface="Arial" panose="020B0604020202020204" pitchFamily="34" charset="0"/>
              </a:rPr>
              <a:t>Put your hand up if you’d like to read a book like this…</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pic>
        <p:nvPicPr>
          <p:cNvPr id="5" name="Content Placeholder 23" descr="Cover of &quot;Unbeliavable Football&quot; by Matt Oldfield">
            <a:extLst>
              <a:ext uri="{FF2B5EF4-FFF2-40B4-BE49-F238E27FC236}">
                <a16:creationId xmlns:a16="http://schemas.microsoft.com/office/drawing/2014/main" id="{FFB1805D-70A8-8DDD-87C5-0AE378297F3E}"/>
              </a:ext>
            </a:extLst>
          </p:cNvPr>
          <p:cNvPicPr>
            <a:picLocks noGrp="1" noChangeAspect="1"/>
          </p:cNvPicPr>
          <p:nvPr>
            <p:ph sz="half" idx="2"/>
          </p:nvPr>
        </p:nvPicPr>
        <p:blipFill>
          <a:blip r:embed="rId5"/>
          <a:srcRect/>
          <a:stretch/>
        </p:blipFill>
        <p:spPr>
          <a:xfrm rot="366916">
            <a:off x="4468878" y="1362846"/>
            <a:ext cx="3240360" cy="4467225"/>
          </a:xfrm>
        </p:spPr>
      </p:pic>
    </p:spTree>
    <p:extLst>
      <p:ext uri="{BB962C8B-B14F-4D97-AF65-F5344CB8AC3E}">
        <p14:creationId xmlns:p14="http://schemas.microsoft.com/office/powerpoint/2010/main" val="3057815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162543"/>
            <a:ext cx="8229600" cy="813014"/>
          </a:xfrm>
        </p:spPr>
        <p:txBody>
          <a:bodyPr anchor="t" anchorCtr="0"/>
          <a:lstStyle/>
          <a:p>
            <a:pPr algn="l"/>
            <a:r>
              <a:rPr lang="en-US" sz="2800" b="1" dirty="0">
                <a:latin typeface="Arial" panose="020B0604020202020204" pitchFamily="34" charset="0"/>
                <a:cs typeface="Arial" panose="020B0604020202020204" pitchFamily="34" charset="0"/>
              </a:rPr>
              <a:t>What do you notice on the cover of</a:t>
            </a:r>
            <a:br>
              <a:rPr lang="en-US" sz="2800" b="1" dirty="0">
                <a:latin typeface="Arial" panose="020B0604020202020204" pitchFamily="34" charset="0"/>
                <a:cs typeface="Arial" panose="020B0604020202020204" pitchFamily="34" charset="0"/>
              </a:rPr>
            </a:br>
            <a:r>
              <a:rPr lang="en-US" sz="2800" b="1" i="1" dirty="0">
                <a:latin typeface="Arial" panose="020B0604020202020204" pitchFamily="34" charset="0"/>
                <a:cs typeface="Arial" panose="020B0604020202020204" pitchFamily="34" charset="0"/>
              </a:rPr>
              <a:t>Danny Chung Does Not Do </a:t>
            </a:r>
            <a:r>
              <a:rPr lang="en-US" sz="2800" b="1" i="1" dirty="0" err="1">
                <a:latin typeface="Arial" panose="020B0604020202020204" pitchFamily="34" charset="0"/>
                <a:cs typeface="Arial" panose="020B0604020202020204" pitchFamily="34" charset="0"/>
              </a:rPr>
              <a:t>Maths</a:t>
            </a:r>
            <a:r>
              <a:rPr lang="en-US" sz="2800" b="1" dirty="0">
                <a:latin typeface="Arial" panose="020B0604020202020204" pitchFamily="34" charset="0"/>
                <a:cs typeface="Arial" panose="020B0604020202020204" pitchFamily="34" charset="0"/>
              </a:rPr>
              <a:t>?</a:t>
            </a:r>
          </a:p>
        </p:txBody>
      </p:sp>
      <p:pic>
        <p:nvPicPr>
          <p:cNvPr id="16" name="Content Placeholder 4">
            <a:extLst>
              <a:ext uri="{FF2B5EF4-FFF2-40B4-BE49-F238E27FC236}">
                <a16:creationId xmlns:a16="http://schemas.microsoft.com/office/drawing/2014/main" id="{1AD8B558-6393-0EDC-DEED-43AF22B25A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70889" y="3394"/>
            <a:ext cx="1225298" cy="1286259"/>
          </a:xfrm>
          <a:prstGeom prst="rect">
            <a:avLst/>
          </a:prstGeom>
        </p:spPr>
      </p:pic>
      <p:pic>
        <p:nvPicPr>
          <p:cNvPr id="17" name="Content Placeholder 23" descr="Cover of &quot;Danny Chung Does Not Do Maths&quot; by Maisie Chan">
            <a:extLst>
              <a:ext uri="{FF2B5EF4-FFF2-40B4-BE49-F238E27FC236}">
                <a16:creationId xmlns:a16="http://schemas.microsoft.com/office/drawing/2014/main" id="{F91F1591-681A-8C0A-8107-8D7742FF1CFA}"/>
              </a:ext>
            </a:extLst>
          </p:cNvPr>
          <p:cNvPicPr>
            <a:picLocks noGrp="1" noChangeAspect="1"/>
          </p:cNvPicPr>
          <p:nvPr>
            <p:ph sz="half" idx="2"/>
          </p:nvPr>
        </p:nvPicPr>
        <p:blipFill>
          <a:blip r:embed="rId4"/>
          <a:srcRect/>
          <a:stretch/>
        </p:blipFill>
        <p:spPr>
          <a:xfrm>
            <a:off x="2899900" y="1226019"/>
            <a:ext cx="2879606" cy="4467225"/>
          </a:xfrm>
        </p:spPr>
      </p:pic>
      <p:sp>
        <p:nvSpPr>
          <p:cNvPr id="4" name="Rectangle 3" descr="Label 1 pointing at cover: &quot;Hilarious!&quot;">
            <a:extLst>
              <a:ext uri="{FF2B5EF4-FFF2-40B4-BE49-F238E27FC236}">
                <a16:creationId xmlns:a16="http://schemas.microsoft.com/office/drawing/2014/main" id="{DA7CF040-D4AF-84C0-A431-A216BB7AA830}"/>
              </a:ext>
            </a:extLst>
          </p:cNvPr>
          <p:cNvSpPr/>
          <p:nvPr/>
        </p:nvSpPr>
        <p:spPr>
          <a:xfrm>
            <a:off x="381000" y="1248933"/>
            <a:ext cx="2147675" cy="717649"/>
          </a:xfrm>
          <a:prstGeom prst="rect">
            <a:avLst/>
          </a:prstGeom>
          <a:solidFill>
            <a:schemeClr val="bg1"/>
          </a:solidFill>
          <a:ln w="38100">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Hilarious!</a:t>
            </a:r>
          </a:p>
        </p:txBody>
      </p:sp>
      <p:sp>
        <p:nvSpPr>
          <p:cNvPr id="5" name="Arrow: Right 4">
            <a:extLst>
              <a:ext uri="{FF2B5EF4-FFF2-40B4-BE49-F238E27FC236}">
                <a16:creationId xmlns:a16="http://schemas.microsoft.com/office/drawing/2014/main" id="{061BC08A-E7F3-25B0-79DA-46977EE0B831}"/>
              </a:ext>
              <a:ext uri="{C183D7F6-B498-43B3-948B-1728B52AA6E4}">
                <adec:decorative xmlns:adec="http://schemas.microsoft.com/office/drawing/2017/decorative" val="1"/>
              </a:ext>
            </a:extLst>
          </p:cNvPr>
          <p:cNvSpPr/>
          <p:nvPr/>
        </p:nvSpPr>
        <p:spPr>
          <a:xfrm rot="21215352">
            <a:off x="2540206" y="1416057"/>
            <a:ext cx="820231" cy="252487"/>
          </a:xfrm>
          <a:prstGeom prst="rightArrow">
            <a:avLst>
              <a:gd name="adj1" fmla="val 44210"/>
              <a:gd name="adj2" fmla="val 50000"/>
            </a:avLst>
          </a:prstGeom>
          <a:solidFill>
            <a:srgbClr val="67B02C"/>
          </a:solidFill>
          <a:ln>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descr="Label 2 pointing at cover: &quot;Main character&quot;">
            <a:extLst>
              <a:ext uri="{FF2B5EF4-FFF2-40B4-BE49-F238E27FC236}">
                <a16:creationId xmlns:a16="http://schemas.microsoft.com/office/drawing/2014/main" id="{9F1A7D8B-5B18-C304-9B21-46715D7D71E3}"/>
              </a:ext>
            </a:extLst>
          </p:cNvPr>
          <p:cNvSpPr/>
          <p:nvPr/>
        </p:nvSpPr>
        <p:spPr>
          <a:xfrm>
            <a:off x="717572" y="3016445"/>
            <a:ext cx="1628447" cy="1263679"/>
          </a:xfrm>
          <a:prstGeom prst="rect">
            <a:avLst/>
          </a:prstGeom>
          <a:solidFill>
            <a:schemeClr val="bg1"/>
          </a:solidFill>
          <a:ln w="38100">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Main character</a:t>
            </a:r>
          </a:p>
        </p:txBody>
      </p:sp>
      <p:sp>
        <p:nvSpPr>
          <p:cNvPr id="13" name="Arrow: Right 12">
            <a:extLst>
              <a:ext uri="{FF2B5EF4-FFF2-40B4-BE49-F238E27FC236}">
                <a16:creationId xmlns:a16="http://schemas.microsoft.com/office/drawing/2014/main" id="{C8075A5C-CD85-A04C-0E6B-045B024C6A97}"/>
              </a:ext>
              <a:ext uri="{C183D7F6-B498-43B3-948B-1728B52AA6E4}">
                <adec:decorative xmlns:adec="http://schemas.microsoft.com/office/drawing/2017/decorative" val="1"/>
              </a:ext>
            </a:extLst>
          </p:cNvPr>
          <p:cNvSpPr/>
          <p:nvPr/>
        </p:nvSpPr>
        <p:spPr>
          <a:xfrm rot="21230636">
            <a:off x="2356626" y="3383857"/>
            <a:ext cx="944148" cy="290891"/>
          </a:xfrm>
          <a:prstGeom prst="rightArrow">
            <a:avLst>
              <a:gd name="adj1" fmla="val 44210"/>
              <a:gd name="adj2" fmla="val 50000"/>
            </a:avLst>
          </a:prstGeom>
          <a:solidFill>
            <a:srgbClr val="67B02C"/>
          </a:solidFill>
          <a:ln>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descr="Label 3 pointing at cover: &quot;Illustrations&quot;">
            <a:extLst>
              <a:ext uri="{FF2B5EF4-FFF2-40B4-BE49-F238E27FC236}">
                <a16:creationId xmlns:a16="http://schemas.microsoft.com/office/drawing/2014/main" id="{B0D4B215-14B8-D19B-5BA4-91A20750B85A}"/>
              </a:ext>
            </a:extLst>
          </p:cNvPr>
          <p:cNvSpPr/>
          <p:nvPr/>
        </p:nvSpPr>
        <p:spPr>
          <a:xfrm>
            <a:off x="457200" y="5132486"/>
            <a:ext cx="2138175" cy="812906"/>
          </a:xfrm>
          <a:prstGeom prst="rect">
            <a:avLst/>
          </a:prstGeom>
          <a:solidFill>
            <a:schemeClr val="bg1"/>
          </a:solidFill>
          <a:ln w="38100">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Illustrations</a:t>
            </a:r>
          </a:p>
        </p:txBody>
      </p:sp>
      <p:sp>
        <p:nvSpPr>
          <p:cNvPr id="15" name="Arrow: Right 14">
            <a:extLst>
              <a:ext uri="{FF2B5EF4-FFF2-40B4-BE49-F238E27FC236}">
                <a16:creationId xmlns:a16="http://schemas.microsoft.com/office/drawing/2014/main" id="{7888DA79-636C-3050-5C18-AA8CD33744E4}"/>
              </a:ext>
              <a:ext uri="{C183D7F6-B498-43B3-948B-1728B52AA6E4}">
                <adec:decorative xmlns:adec="http://schemas.microsoft.com/office/drawing/2017/decorative" val="1"/>
              </a:ext>
            </a:extLst>
          </p:cNvPr>
          <p:cNvSpPr/>
          <p:nvPr/>
        </p:nvSpPr>
        <p:spPr>
          <a:xfrm rot="20891116">
            <a:off x="2614491" y="5345999"/>
            <a:ext cx="793644" cy="268844"/>
          </a:xfrm>
          <a:prstGeom prst="rightArrow">
            <a:avLst>
              <a:gd name="adj1" fmla="val 44210"/>
              <a:gd name="adj2" fmla="val 50000"/>
            </a:avLst>
          </a:prstGeom>
          <a:solidFill>
            <a:srgbClr val="67B02C"/>
          </a:solidFill>
          <a:ln>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descr="Label 4 pointing at cover: &quot;Maybe we'll learn why he doesn't do maths...&quot;">
            <a:extLst>
              <a:ext uri="{FF2B5EF4-FFF2-40B4-BE49-F238E27FC236}">
                <a16:creationId xmlns:a16="http://schemas.microsoft.com/office/drawing/2014/main" id="{4866E003-83B1-673C-E3BB-CEA59F90A53E}"/>
              </a:ext>
            </a:extLst>
          </p:cNvPr>
          <p:cNvSpPr/>
          <p:nvPr/>
        </p:nvSpPr>
        <p:spPr>
          <a:xfrm>
            <a:off x="6035863" y="2265623"/>
            <a:ext cx="2147675" cy="1263679"/>
          </a:xfrm>
          <a:prstGeom prst="rect">
            <a:avLst/>
          </a:prstGeom>
          <a:solidFill>
            <a:schemeClr val="bg1"/>
          </a:solidFill>
          <a:ln w="38100">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Maybe we’ll learn why he doesn’t do maths…</a:t>
            </a:r>
          </a:p>
        </p:txBody>
      </p:sp>
      <p:sp>
        <p:nvSpPr>
          <p:cNvPr id="7" name="Arrow: Right 6">
            <a:extLst>
              <a:ext uri="{FF2B5EF4-FFF2-40B4-BE49-F238E27FC236}">
                <a16:creationId xmlns:a16="http://schemas.microsoft.com/office/drawing/2014/main" id="{2B6178CC-F9C7-4FD6-D48A-DFF98DC686F7}"/>
              </a:ext>
              <a:ext uri="{C183D7F6-B498-43B3-948B-1728B52AA6E4}">
                <adec:decorative xmlns:adec="http://schemas.microsoft.com/office/drawing/2017/decorative" val="1"/>
              </a:ext>
            </a:extLst>
          </p:cNvPr>
          <p:cNvSpPr/>
          <p:nvPr/>
        </p:nvSpPr>
        <p:spPr>
          <a:xfrm rot="9056432">
            <a:off x="5190686" y="3591470"/>
            <a:ext cx="919491" cy="248184"/>
          </a:xfrm>
          <a:prstGeom prst="rightArrow">
            <a:avLst>
              <a:gd name="adj1" fmla="val 44210"/>
              <a:gd name="adj2" fmla="val 50000"/>
            </a:avLst>
          </a:prstGeom>
          <a:solidFill>
            <a:srgbClr val="67B02C"/>
          </a:solidFill>
          <a:ln>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descr="Label 5 pointing at cover: &quot;Everyday setting&quot;">
            <a:extLst>
              <a:ext uri="{FF2B5EF4-FFF2-40B4-BE49-F238E27FC236}">
                <a16:creationId xmlns:a16="http://schemas.microsoft.com/office/drawing/2014/main" id="{DC939CDB-7E94-E83D-635C-6A1209B56511}"/>
              </a:ext>
            </a:extLst>
          </p:cNvPr>
          <p:cNvSpPr/>
          <p:nvPr/>
        </p:nvSpPr>
        <p:spPr>
          <a:xfrm>
            <a:off x="6589333" y="4414837"/>
            <a:ext cx="2147675" cy="717649"/>
          </a:xfrm>
          <a:prstGeom prst="rect">
            <a:avLst/>
          </a:prstGeom>
          <a:solidFill>
            <a:schemeClr val="bg1"/>
          </a:solidFill>
          <a:ln w="38100">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Everyday setting</a:t>
            </a:r>
          </a:p>
        </p:txBody>
      </p:sp>
      <p:sp>
        <p:nvSpPr>
          <p:cNvPr id="3" name="Arrow: Right 2">
            <a:extLst>
              <a:ext uri="{FF2B5EF4-FFF2-40B4-BE49-F238E27FC236}">
                <a16:creationId xmlns:a16="http://schemas.microsoft.com/office/drawing/2014/main" id="{01F79B8A-77D9-A6E5-687A-DFB37F7830A2}"/>
              </a:ext>
              <a:ext uri="{C183D7F6-B498-43B3-948B-1728B52AA6E4}">
                <adec:decorative xmlns:adec="http://schemas.microsoft.com/office/drawing/2017/decorative" val="1"/>
              </a:ext>
            </a:extLst>
          </p:cNvPr>
          <p:cNvSpPr/>
          <p:nvPr/>
        </p:nvSpPr>
        <p:spPr>
          <a:xfrm rot="11911498">
            <a:off x="5573998" y="4550319"/>
            <a:ext cx="1050075" cy="272815"/>
          </a:xfrm>
          <a:prstGeom prst="rightArrow">
            <a:avLst>
              <a:gd name="adj1" fmla="val 44210"/>
              <a:gd name="adj2" fmla="val 50000"/>
            </a:avLst>
          </a:prstGeom>
          <a:solidFill>
            <a:srgbClr val="67B02C"/>
          </a:solidFill>
          <a:ln>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04212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13" grpId="0" animBg="1"/>
      <p:bldP spid="14" grpId="0" animBg="1"/>
      <p:bldP spid="15" grpId="0" animBg="1"/>
      <p:bldP spid="6" grpId="0" animBg="1"/>
      <p:bldP spid="7" grpId="0" animBg="1"/>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542457"/>
            <a:ext cx="7112524" cy="1143000"/>
          </a:xfrm>
        </p:spPr>
        <p:txBody>
          <a:bodyPr anchor="t" anchorCtr="0"/>
          <a:lstStyle/>
          <a:p>
            <a:pPr algn="l"/>
            <a:r>
              <a:rPr lang="en-US" sz="3200" b="1" dirty="0">
                <a:latin typeface="Arial" panose="020B0604020202020204" pitchFamily="34" charset="0"/>
                <a:cs typeface="Arial" panose="020B0604020202020204" pitchFamily="34" charset="0"/>
              </a:rPr>
              <a:t>Time to vote: </a:t>
            </a:r>
            <a:r>
              <a:rPr lang="en-US" sz="3200" b="1" i="1" dirty="0">
                <a:latin typeface="Arial" panose="020B0604020202020204" pitchFamily="34" charset="0"/>
                <a:cs typeface="Arial" panose="020B0604020202020204" pitchFamily="34" charset="0"/>
              </a:rPr>
              <a:t>Danny Chung Does Not Do </a:t>
            </a:r>
            <a:r>
              <a:rPr lang="en-US" sz="3200" b="1" i="1" dirty="0" err="1">
                <a:latin typeface="Arial" panose="020B0604020202020204" pitchFamily="34" charset="0"/>
                <a:cs typeface="Arial" panose="020B0604020202020204" pitchFamily="34" charset="0"/>
              </a:rPr>
              <a:t>Maths</a:t>
            </a:r>
            <a:endParaRPr lang="en-US" sz="3200" b="1" dirty="0">
              <a:latin typeface="Arial" panose="020B0604020202020204" pitchFamily="34" charset="0"/>
              <a:cs typeface="Arial" panose="020B0604020202020204" pitchFamily="34" charset="0"/>
            </a:endParaRPr>
          </a:p>
        </p:txBody>
      </p:sp>
      <p:pic>
        <p:nvPicPr>
          <p:cNvPr id="3" name="Content Placeholder 4">
            <a:extLst>
              <a:ext uri="{FF2B5EF4-FFF2-40B4-BE49-F238E27FC236}">
                <a16:creationId xmlns:a16="http://schemas.microsoft.com/office/drawing/2014/main" id="{C2F7C7E5-0FBC-E1AA-184A-903F124828B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69724" y="0"/>
            <a:ext cx="1225298" cy="1286259"/>
          </a:xfrm>
          <a:prstGeom prst="rect">
            <a:avLst/>
          </a:prstGeom>
        </p:spPr>
      </p:pic>
      <p:sp>
        <p:nvSpPr>
          <p:cNvPr id="2" name="Title 7">
            <a:extLst>
              <a:ext uri="{FF2B5EF4-FFF2-40B4-BE49-F238E27FC236}">
                <a16:creationId xmlns:a16="http://schemas.microsoft.com/office/drawing/2014/main" id="{3BCB3E5C-7EBB-351D-4BCB-53786BDF2098}"/>
              </a:ext>
            </a:extLst>
          </p:cNvPr>
          <p:cNvSpPr txBox="1">
            <a:spLocks/>
          </p:cNvSpPr>
          <p:nvPr/>
        </p:nvSpPr>
        <p:spPr>
          <a:xfrm>
            <a:off x="457200" y="1803210"/>
            <a:ext cx="3595209" cy="1625790"/>
          </a:xfrm>
          <a:prstGeom prst="rect">
            <a:avLst/>
          </a:prstGeom>
        </p:spPr>
        <p:txBody>
          <a:bodyPr vert="horz"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Arial" panose="020B0604020202020204" pitchFamily="34" charset="0"/>
                <a:cs typeface="Arial" panose="020B0604020202020204" pitchFamily="34" charset="0"/>
              </a:rPr>
              <a:t>Put your hand up if you’d like to read a book like this…</a:t>
            </a:r>
          </a:p>
        </p:txBody>
      </p:sp>
      <p:pic>
        <p:nvPicPr>
          <p:cNvPr id="5" name="Content Placeholder 23" descr="Cover of &quot;Danny Chung Does Not Do Maths&quot; by Maisie Chan">
            <a:extLst>
              <a:ext uri="{FF2B5EF4-FFF2-40B4-BE49-F238E27FC236}">
                <a16:creationId xmlns:a16="http://schemas.microsoft.com/office/drawing/2014/main" id="{AB1D11C8-8521-A283-0BED-43E55C023EDC}"/>
              </a:ext>
            </a:extLst>
          </p:cNvPr>
          <p:cNvPicPr>
            <a:picLocks noGrp="1" noChangeAspect="1"/>
          </p:cNvPicPr>
          <p:nvPr>
            <p:ph sz="half" idx="2"/>
          </p:nvPr>
        </p:nvPicPr>
        <p:blipFill>
          <a:blip r:embed="rId4"/>
          <a:srcRect/>
          <a:stretch/>
        </p:blipFill>
        <p:spPr>
          <a:xfrm rot="287379">
            <a:off x="4486169" y="1376592"/>
            <a:ext cx="3067267" cy="4758350"/>
          </a:xfrm>
        </p:spPr>
      </p:pic>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455714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noAutofit/>
          </a:bodyPr>
          <a:lstStyle/>
          <a:p>
            <a:pPr algn="l"/>
            <a:r>
              <a:rPr lang="en-US" sz="2800" b="1" dirty="0">
                <a:latin typeface="Arial" panose="020B0604020202020204" pitchFamily="34" charset="0"/>
                <a:cs typeface="Arial" panose="020B0604020202020204" pitchFamily="34" charset="0"/>
              </a:rPr>
              <a:t>Want to join your school’s Reading Leadership Group?</a:t>
            </a:r>
          </a:p>
        </p:txBody>
      </p:sp>
      <p:sp>
        <p:nvSpPr>
          <p:cNvPr id="9" name="Vertical Text Placeholder 8"/>
          <p:cNvSpPr>
            <a:spLocks noGrp="1"/>
          </p:cNvSpPr>
          <p:nvPr>
            <p:ph type="body" orient="vert" idx="1"/>
          </p:nvPr>
        </p:nvSpPr>
        <p:spPr>
          <a:xfrm>
            <a:off x="457200" y="1417638"/>
            <a:ext cx="8229600" cy="3667545"/>
          </a:xfrm>
        </p:spPr>
        <p:txBody>
          <a:bodyPr vert="horz">
            <a:normAutofit fontScale="92500" lnSpcReduction="10000"/>
          </a:bodyPr>
          <a:lstStyle/>
          <a:p>
            <a:pPr marL="0" indent="0">
              <a:buNone/>
            </a:pPr>
            <a:r>
              <a:rPr lang="en-US" sz="2400" dirty="0">
                <a:latin typeface="Arial" panose="020B0604020202020204" pitchFamily="34" charset="0"/>
                <a:cs typeface="Arial" panose="020B0604020202020204" pitchFamily="34" charset="0"/>
              </a:rPr>
              <a:t>It’s a chance for you to…</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0" indent="0"/>
            <a:r>
              <a:rPr lang="en-US" sz="2400" dirty="0">
                <a:latin typeface="Arial" panose="020B0604020202020204" pitchFamily="34" charset="0"/>
                <a:cs typeface="Arial" panose="020B0604020202020204" pitchFamily="34" charset="0"/>
              </a:rPr>
              <a:t> Plan reading groups or events</a:t>
            </a:r>
          </a:p>
          <a:p>
            <a:pPr marL="0" indent="0"/>
            <a:r>
              <a:rPr lang="en-US" sz="2400" dirty="0">
                <a:latin typeface="Arial" panose="020B0604020202020204" pitchFamily="34" charset="0"/>
                <a:cs typeface="Arial" panose="020B0604020202020204" pitchFamily="34" charset="0"/>
              </a:rPr>
              <a:t> Share your </a:t>
            </a:r>
            <a:r>
              <a:rPr lang="en-US" sz="2400" dirty="0" err="1">
                <a:latin typeface="Arial" panose="020B0604020202020204" pitchFamily="34" charset="0"/>
                <a:cs typeface="Arial" panose="020B0604020202020204" pitchFamily="34" charset="0"/>
              </a:rPr>
              <a:t>favourite</a:t>
            </a:r>
            <a:r>
              <a:rPr lang="en-US" sz="2400" dirty="0">
                <a:latin typeface="Arial" panose="020B0604020202020204" pitchFamily="34" charset="0"/>
                <a:cs typeface="Arial" panose="020B0604020202020204" pitchFamily="34" charset="0"/>
              </a:rPr>
              <a:t> books and meet other readers</a:t>
            </a:r>
          </a:p>
          <a:p>
            <a:pPr marL="0" indent="0"/>
            <a:r>
              <a:rPr lang="en-US" sz="2400" dirty="0">
                <a:latin typeface="Arial" panose="020B0604020202020204" pitchFamily="34" charset="0"/>
                <a:cs typeface="Arial" panose="020B0604020202020204" pitchFamily="34" charset="0"/>
              </a:rPr>
              <a:t> Work together in a group</a:t>
            </a:r>
          </a:p>
          <a:p>
            <a:pPr marL="0" indent="0"/>
            <a:r>
              <a:rPr lang="en-US" sz="2400" dirty="0">
                <a:latin typeface="Arial" panose="020B0604020202020204" pitchFamily="34" charset="0"/>
                <a:cs typeface="Arial" panose="020B0604020202020204" pitchFamily="34" charset="0"/>
              </a:rPr>
              <a:t> Represent your school’s reading choices</a:t>
            </a:r>
          </a:p>
          <a:p>
            <a:pPr marL="0" indent="0"/>
            <a:r>
              <a:rPr lang="en-US" sz="2400" dirty="0">
                <a:latin typeface="Arial" panose="020B0604020202020204" pitchFamily="34" charset="0"/>
                <a:cs typeface="Arial" panose="020B0604020202020204" pitchFamily="34" charset="0"/>
              </a:rPr>
              <a:t> Get everyone excited about reading!</a:t>
            </a:r>
          </a:p>
          <a:p>
            <a:pPr marL="0" indent="0"/>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If you’re interested</a:t>
            </a:r>
            <a:r>
              <a:rPr lang="en-US" sz="2400" b="1" dirty="0">
                <a:latin typeface="Arial" panose="020B0604020202020204" pitchFamily="34" charset="0"/>
                <a:cs typeface="Arial" panose="020B0604020202020204" pitchFamily="34" charset="0"/>
              </a:rPr>
              <a:t>, stay behind after assembly to chat to your teacher</a:t>
            </a:r>
            <a:r>
              <a:rPr lang="en-US" sz="2400" dirty="0">
                <a:latin typeface="Arial" panose="020B0604020202020204" pitchFamily="34" charset="0"/>
                <a:cs typeface="Arial" panose="020B0604020202020204" pitchFamily="34" charset="0"/>
              </a:rPr>
              <a:t>.</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3" name="Content Placeholder 6">
            <a:extLst>
              <a:ext uri="{FF2B5EF4-FFF2-40B4-BE49-F238E27FC236}">
                <a16:creationId xmlns:a16="http://schemas.microsoft.com/office/drawing/2014/main" id="{0644D64A-A8D8-1562-3A48-CB6A241DA1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64738" y="5046487"/>
            <a:ext cx="3318866" cy="1868074"/>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672899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Thank you</a:t>
            </a:r>
          </a:p>
        </p:txBody>
      </p:sp>
      <p:sp>
        <p:nvSpPr>
          <p:cNvPr id="3" name="Subtitle 2"/>
          <p:cNvSpPr>
            <a:spLocks noGrp="1"/>
          </p:cNvSpPr>
          <p:nvPr>
            <p:ph type="subTitle" idx="1"/>
          </p:nvPr>
        </p:nvSpPr>
        <p:spPr>
          <a:xfrm>
            <a:off x="1443831" y="2978339"/>
            <a:ext cx="6400800" cy="1752600"/>
          </a:xfrm>
        </p:spPr>
        <p:txBody>
          <a:bodyPr>
            <a:noAutofit/>
          </a:bodyPr>
          <a:lstStyle/>
          <a:p>
            <a:r>
              <a:rPr lang="en-US" b="1" dirty="0" err="1">
                <a:solidFill>
                  <a:schemeClr val="tx1"/>
                </a:solidFill>
              </a:rPr>
              <a:t>readingschools.scot</a:t>
            </a:r>
            <a:endParaRPr lang="en-US" b="1" dirty="0">
              <a:solidFill>
                <a:schemeClr val="tx1"/>
              </a:solidFill>
            </a:endParaRPr>
          </a:p>
          <a:p>
            <a:r>
              <a:rPr lang="en-US" dirty="0"/>
              <a:t>    </a:t>
            </a:r>
          </a:p>
        </p:txBody>
      </p:sp>
      <p:pic>
        <p:nvPicPr>
          <p:cNvPr id="6" name="Picture 5" descr="Facebook, Twitter and Instagram logos">
            <a:extLst>
              <a:ext uri="{FF2B5EF4-FFF2-40B4-BE49-F238E27FC236}">
                <a16:creationId xmlns:a16="http://schemas.microsoft.com/office/drawing/2014/main" id="{F8C8987D-29C7-4EF0-8382-997CA00CD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726" y="3653398"/>
            <a:ext cx="1306547" cy="402483"/>
          </a:xfrm>
          <a:prstGeom prst="rect">
            <a:avLst/>
          </a:prstGeom>
        </p:spPr>
      </p:pic>
      <p:pic>
        <p:nvPicPr>
          <p:cNvPr id="13" name="Content Placeholder 6">
            <a:extLst>
              <a:ext uri="{FF2B5EF4-FFF2-40B4-BE49-F238E27FC236}">
                <a16:creationId xmlns:a16="http://schemas.microsoft.com/office/drawing/2014/main" id="{F68D996B-5730-9A7E-C9E2-6DF20982C284}"/>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2308107" y="4474477"/>
            <a:ext cx="4527785" cy="1443783"/>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a:solidFill>
                  <a:schemeClr val="bg1"/>
                </a:solidFill>
                <a:latin typeface="Arial" panose="020B0604020202020204" pitchFamily="34" charset="0"/>
                <a:cs typeface="Arial" panose="020B0604020202020204" pitchFamily="34" charset="0"/>
              </a:rPr>
              <a:t>Scottish Book Trust is a national charity changing lives through reading and writing. Registered company SC184248 | Scottish charity SC027669</a:t>
            </a:r>
            <a:endParaRPr lang="en-GB">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400" b="1" dirty="0">
                <a:latin typeface="Arial" panose="020B0604020202020204" pitchFamily="34" charset="0"/>
                <a:cs typeface="Arial" panose="020B0604020202020204" pitchFamily="34" charset="0"/>
              </a:rPr>
              <a:t>Some questions:</a:t>
            </a:r>
          </a:p>
        </p:txBody>
      </p:sp>
      <p:pic>
        <p:nvPicPr>
          <p:cNvPr id="14" name="Content Placeholder 13">
            <a:extLst>
              <a:ext uri="{FF2B5EF4-FFF2-40B4-BE49-F238E27FC236}">
                <a16:creationId xmlns:a16="http://schemas.microsoft.com/office/drawing/2014/main" id="{209477E5-6C44-90F6-B7AB-A2A2DF7CE9B8}"/>
              </a:ext>
              <a:ext uri="{C183D7F6-B498-43B3-948B-1728B52AA6E4}">
                <adec:decorative xmlns:adec="http://schemas.microsoft.com/office/drawing/2017/decorative" val="1"/>
              </a:ext>
            </a:extLst>
          </p:cNvPr>
          <p:cNvPicPr>
            <a:picLocks noGrp="1" noChangeAspect="1"/>
          </p:cNvPicPr>
          <p:nvPr>
            <p:ph sz="half" idx="1"/>
          </p:nvPr>
        </p:nvPicPr>
        <p:blipFill rotWithShape="1">
          <a:blip r:embed="rId3"/>
          <a:srcRect l="17124" t="27499"/>
          <a:stretch/>
        </p:blipFill>
        <p:spPr>
          <a:xfrm>
            <a:off x="6825004" y="0"/>
            <a:ext cx="2667521" cy="2111604"/>
          </a:xfrm>
        </p:spPr>
      </p:pic>
      <p:sp>
        <p:nvSpPr>
          <p:cNvPr id="3" name="Vertical Text Placeholder 8">
            <a:extLst>
              <a:ext uri="{FF2B5EF4-FFF2-40B4-BE49-F238E27FC236}">
                <a16:creationId xmlns:a16="http://schemas.microsoft.com/office/drawing/2014/main" id="{D34D5FEC-D67D-EA4A-C851-77FFE1FFE517}"/>
              </a:ext>
            </a:extLst>
          </p:cNvPr>
          <p:cNvSpPr txBox="1">
            <a:spLocks/>
          </p:cNvSpPr>
          <p:nvPr/>
        </p:nvSpPr>
        <p:spPr>
          <a:xfrm>
            <a:off x="410369" y="1416899"/>
            <a:ext cx="8229600" cy="3789783"/>
          </a:xfrm>
          <a:prstGeom prst="rect">
            <a:avLst/>
          </a:prstGeom>
        </p:spPr>
        <p:txBody>
          <a:bodyPr vert="horz">
            <a:normAutofit fontScale="92500" lnSpcReduction="10000"/>
          </a:bodyPr>
          <a:lstStyle>
            <a:lvl1pPr marL="342900" indent="-342900" algn="l" defTabSz="457200" rtl="0" eaLnBrk="1" latinLnBrk="0" hangingPunct="1">
              <a:spcBef>
                <a:spcPct val="20000"/>
              </a:spcBef>
              <a:buFont typeface="Arial"/>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800" dirty="0"/>
              <a:t>What do you think is really great about reading in your school already?</a:t>
            </a:r>
          </a:p>
          <a:p>
            <a:endParaRPr lang="en-US" sz="2800" dirty="0"/>
          </a:p>
          <a:p>
            <a:r>
              <a:rPr lang="en-US" sz="2800" dirty="0"/>
              <a:t>What could make it better? How could you do that?</a:t>
            </a:r>
          </a:p>
          <a:p>
            <a:endParaRPr lang="en-US" sz="2800" dirty="0"/>
          </a:p>
          <a:p>
            <a:r>
              <a:rPr lang="en-US" sz="2800" dirty="0"/>
              <a:t>Are they any books, clubs, events or projects you’d like to run?</a:t>
            </a:r>
          </a:p>
          <a:p>
            <a:endParaRPr lang="en-US" sz="2800" dirty="0"/>
          </a:p>
          <a:p>
            <a:r>
              <a:rPr lang="en-US" sz="2800" dirty="0"/>
              <a:t>Have you visited your local library?</a:t>
            </a:r>
          </a:p>
          <a:p>
            <a:pPr marL="0" indent="0">
              <a:buNone/>
            </a:pPr>
            <a:endParaRPr lang="en-US" sz="2800" dirty="0">
              <a:latin typeface="Helvetica Neue"/>
            </a:endParaRP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73946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a:xfrm>
            <a:off x="457200" y="274638"/>
            <a:ext cx="8229600" cy="1143000"/>
          </a:xfrm>
        </p:spPr>
        <p:txBody>
          <a:bodyPr anchor="t" anchorCtr="0"/>
          <a:lstStyle/>
          <a:p>
            <a:pPr algn="l"/>
            <a:r>
              <a:rPr lang="en-US" sz="4400" b="1">
                <a:latin typeface="Arial" panose="020B0604020202020204" pitchFamily="34" charset="0"/>
                <a:cs typeface="Arial" panose="020B0604020202020204" pitchFamily="34" charset="0"/>
              </a:rPr>
              <a:t>Set yourself a reading dare</a:t>
            </a:r>
          </a:p>
        </p:txBody>
      </p:sp>
      <p:sp>
        <p:nvSpPr>
          <p:cNvPr id="18" name="Title 7">
            <a:extLst>
              <a:ext uri="{FF2B5EF4-FFF2-40B4-BE49-F238E27FC236}">
                <a16:creationId xmlns:a16="http://schemas.microsoft.com/office/drawing/2014/main" id="{79E4AA5F-B88F-8150-67A6-EE8B30AF0223}"/>
              </a:ext>
            </a:extLst>
          </p:cNvPr>
          <p:cNvSpPr txBox="1">
            <a:spLocks/>
          </p:cNvSpPr>
          <p:nvPr/>
        </p:nvSpPr>
        <p:spPr>
          <a:xfrm>
            <a:off x="457200" y="1097972"/>
            <a:ext cx="8229600" cy="441014"/>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a:latin typeface="Arial" panose="020B0604020202020204" pitchFamily="34" charset="0"/>
                <a:cs typeface="Arial" panose="020B0604020202020204" pitchFamily="34" charset="0"/>
              </a:rPr>
              <a:t>Click on a button below to get a randomized challenge</a:t>
            </a:r>
          </a:p>
        </p:txBody>
      </p:sp>
      <p:sp>
        <p:nvSpPr>
          <p:cNvPr id="10" name="Oval 9" descr="Button 1 (will go to Slide 6)">
            <a:hlinkClick r:id="rId3" action="ppaction://hlinksldjump"/>
            <a:extLst>
              <a:ext uri="{FF2B5EF4-FFF2-40B4-BE49-F238E27FC236}">
                <a16:creationId xmlns:a16="http://schemas.microsoft.com/office/drawing/2014/main" id="{18D3A2BE-0D4D-E4C0-87E3-11301C8A27B4}"/>
              </a:ext>
            </a:extLst>
          </p:cNvPr>
          <p:cNvSpPr/>
          <p:nvPr/>
        </p:nvSpPr>
        <p:spPr>
          <a:xfrm>
            <a:off x="688705" y="1915586"/>
            <a:ext cx="1224136" cy="1224136"/>
          </a:xfrm>
          <a:prstGeom prst="ellipse">
            <a:avLst/>
          </a:prstGeom>
          <a:solidFill>
            <a:srgbClr val="53B7D5"/>
          </a:solidFill>
          <a:ln>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descr="Button 2 (will go to Slide 7)">
            <a:hlinkClick r:id="rId4" action="ppaction://hlinksldjump"/>
            <a:extLst>
              <a:ext uri="{FF2B5EF4-FFF2-40B4-BE49-F238E27FC236}">
                <a16:creationId xmlns:a16="http://schemas.microsoft.com/office/drawing/2014/main" id="{295F2DB3-6FCE-2B34-4F39-FA24E992BEF0}"/>
              </a:ext>
            </a:extLst>
          </p:cNvPr>
          <p:cNvSpPr/>
          <p:nvPr/>
        </p:nvSpPr>
        <p:spPr>
          <a:xfrm>
            <a:off x="2784352" y="1915586"/>
            <a:ext cx="1224136" cy="1224136"/>
          </a:xfrm>
          <a:prstGeom prst="ellipse">
            <a:avLst/>
          </a:prstGeom>
          <a:solidFill>
            <a:srgbClr val="D90A79"/>
          </a:solidFill>
          <a:ln>
            <a:solidFill>
              <a:srgbClr val="D90A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descr="Button 3 (will go to Slide 8)">
            <a:hlinkClick r:id="rId5" action="ppaction://hlinksldjump"/>
            <a:extLst>
              <a:ext uri="{FF2B5EF4-FFF2-40B4-BE49-F238E27FC236}">
                <a16:creationId xmlns:a16="http://schemas.microsoft.com/office/drawing/2014/main" id="{E423750F-0409-B07C-ADC7-A30AE589A72A}"/>
              </a:ext>
            </a:extLst>
          </p:cNvPr>
          <p:cNvSpPr/>
          <p:nvPr/>
        </p:nvSpPr>
        <p:spPr>
          <a:xfrm>
            <a:off x="4879999" y="1887817"/>
            <a:ext cx="1224136" cy="1224136"/>
          </a:xfrm>
          <a:prstGeom prst="ellipse">
            <a:avLst/>
          </a:prstGeom>
          <a:solidFill>
            <a:srgbClr val="F6BE01"/>
          </a:solidFill>
          <a:ln>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descr="Button 4 (will go to Slide 9)">
            <a:hlinkClick r:id="rId6" action="ppaction://hlinksldjump"/>
            <a:extLst>
              <a:ext uri="{FF2B5EF4-FFF2-40B4-BE49-F238E27FC236}">
                <a16:creationId xmlns:a16="http://schemas.microsoft.com/office/drawing/2014/main" id="{C8FDEE84-65A5-A113-A438-347F5CFEDBC6}"/>
              </a:ext>
            </a:extLst>
          </p:cNvPr>
          <p:cNvSpPr/>
          <p:nvPr/>
        </p:nvSpPr>
        <p:spPr>
          <a:xfrm>
            <a:off x="6973683" y="1887817"/>
            <a:ext cx="1224136" cy="1224136"/>
          </a:xfrm>
          <a:prstGeom prst="ellipse">
            <a:avLst/>
          </a:prstGeom>
          <a:solidFill>
            <a:srgbClr val="67B02C"/>
          </a:solidFill>
          <a:ln>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descr="Button 5 (will go to Slide 10)">
            <a:hlinkClick r:id="rId7" action="ppaction://hlinksldjump"/>
            <a:extLst>
              <a:ext uri="{FF2B5EF4-FFF2-40B4-BE49-F238E27FC236}">
                <a16:creationId xmlns:a16="http://schemas.microsoft.com/office/drawing/2014/main" id="{49040ABA-DD44-476B-5B1E-A16139A1EE74}"/>
              </a:ext>
            </a:extLst>
          </p:cNvPr>
          <p:cNvSpPr/>
          <p:nvPr/>
        </p:nvSpPr>
        <p:spPr>
          <a:xfrm>
            <a:off x="688705" y="3637670"/>
            <a:ext cx="1224136" cy="1224136"/>
          </a:xfrm>
          <a:prstGeom prst="ellipse">
            <a:avLst/>
          </a:prstGeom>
          <a:solidFill>
            <a:srgbClr val="67B02C"/>
          </a:solidFill>
          <a:ln>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descr="Button 6 (will go to Slide 11)">
            <a:hlinkClick r:id="rId8" action="ppaction://hlinksldjump"/>
            <a:extLst>
              <a:ext uri="{FF2B5EF4-FFF2-40B4-BE49-F238E27FC236}">
                <a16:creationId xmlns:a16="http://schemas.microsoft.com/office/drawing/2014/main" id="{76C327E7-9397-3DFF-FBED-BA0FC54C844D}"/>
              </a:ext>
            </a:extLst>
          </p:cNvPr>
          <p:cNvSpPr/>
          <p:nvPr/>
        </p:nvSpPr>
        <p:spPr>
          <a:xfrm>
            <a:off x="2784352" y="3637670"/>
            <a:ext cx="1224136" cy="1224136"/>
          </a:xfrm>
          <a:prstGeom prst="ellipse">
            <a:avLst/>
          </a:prstGeom>
          <a:solidFill>
            <a:srgbClr val="F6BE01"/>
          </a:solidFill>
          <a:ln>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descr="Button 7 (will go to Slide 12)">
            <a:hlinkClick r:id="rId9" action="ppaction://hlinksldjump"/>
            <a:extLst>
              <a:ext uri="{FF2B5EF4-FFF2-40B4-BE49-F238E27FC236}">
                <a16:creationId xmlns:a16="http://schemas.microsoft.com/office/drawing/2014/main" id="{46E18C67-A39B-A576-3E3C-35B16354E1F6}"/>
              </a:ext>
            </a:extLst>
          </p:cNvPr>
          <p:cNvSpPr/>
          <p:nvPr/>
        </p:nvSpPr>
        <p:spPr>
          <a:xfrm>
            <a:off x="4879999" y="3637670"/>
            <a:ext cx="1224136" cy="1224136"/>
          </a:xfrm>
          <a:prstGeom prst="ellipse">
            <a:avLst/>
          </a:prstGeom>
          <a:solidFill>
            <a:srgbClr val="D90A79"/>
          </a:solidFill>
          <a:ln>
            <a:solidFill>
              <a:srgbClr val="D90A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descr="Button 8 (will go to Slide 13)">
            <a:hlinkClick r:id="rId10" action="ppaction://hlinksldjump"/>
            <a:extLst>
              <a:ext uri="{FF2B5EF4-FFF2-40B4-BE49-F238E27FC236}">
                <a16:creationId xmlns:a16="http://schemas.microsoft.com/office/drawing/2014/main" id="{1A93F973-3F82-55C0-F471-24CB31DF23FC}"/>
              </a:ext>
            </a:extLst>
          </p:cNvPr>
          <p:cNvSpPr/>
          <p:nvPr/>
        </p:nvSpPr>
        <p:spPr>
          <a:xfrm>
            <a:off x="6973683" y="3649406"/>
            <a:ext cx="1224136" cy="1224136"/>
          </a:xfrm>
          <a:prstGeom prst="ellipse">
            <a:avLst/>
          </a:prstGeom>
          <a:solidFill>
            <a:srgbClr val="53B7D5"/>
          </a:solidFill>
          <a:ln>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Arrow: Right 3" descr="Arrow (will end the randomized dares and take you to Slide 14)">
            <a:extLst>
              <a:ext uri="{FF2B5EF4-FFF2-40B4-BE49-F238E27FC236}">
                <a16:creationId xmlns:a16="http://schemas.microsoft.com/office/drawing/2014/main" id="{71C20392-B38F-785A-1F5A-DC58FEB417E6}"/>
              </a:ext>
            </a:extLst>
          </p:cNvPr>
          <p:cNvSpPr/>
          <p:nvPr/>
        </p:nvSpPr>
        <p:spPr>
          <a:xfrm>
            <a:off x="4008488" y="5410995"/>
            <a:ext cx="3371824" cy="1172367"/>
          </a:xfrm>
          <a:prstGeom prst="rightArrow">
            <a:avLst/>
          </a:prstGeom>
          <a:solidFill>
            <a:srgbClr val="FFFFFF"/>
          </a:solidFill>
          <a:ln w="57150">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hlinkClick r:id="rId11" action="ppaction://hlinksldjump"/>
              </a:rPr>
              <a:t>Move on to the next game</a:t>
            </a:r>
            <a:endParaRPr lang="en-GB" b="1" dirty="0">
              <a:solidFill>
                <a:schemeClr val="tx1"/>
              </a:solidFill>
              <a:latin typeface="Arial" panose="020B0604020202020204" pitchFamily="34" charset="0"/>
              <a:cs typeface="Arial" panose="020B0604020202020204" pitchFamily="34" charset="0"/>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548273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p:txBody>
          <a:bodyPr anchor="t" anchorCtr="0"/>
          <a:lstStyle/>
          <a:p>
            <a:pPr algn="l"/>
            <a:r>
              <a:rPr lang="en-US" sz="4400" b="1" dirty="0">
                <a:latin typeface="Arial" panose="020B0604020202020204" pitchFamily="34" charset="0"/>
                <a:cs typeface="Arial" panose="020B0604020202020204" pitchFamily="34" charset="0"/>
              </a:rPr>
              <a:t>Dare 1</a:t>
            </a:r>
          </a:p>
        </p:txBody>
      </p:sp>
      <p:sp>
        <p:nvSpPr>
          <p:cNvPr id="3" name="Rectangle 2">
            <a:extLst>
              <a:ext uri="{FF2B5EF4-FFF2-40B4-BE49-F238E27FC236}">
                <a16:creationId xmlns:a16="http://schemas.microsoft.com/office/drawing/2014/main" id="{0EC92C16-1B72-7929-382D-8C762F483946}"/>
              </a:ext>
            </a:extLst>
          </p:cNvPr>
          <p:cNvSpPr/>
          <p:nvPr/>
        </p:nvSpPr>
        <p:spPr>
          <a:xfrm>
            <a:off x="971599" y="2338136"/>
            <a:ext cx="7200800" cy="1501135"/>
          </a:xfrm>
          <a:prstGeom prst="rect">
            <a:avLst/>
          </a:prstGeom>
          <a:solidFill>
            <a:schemeClr val="bg1"/>
          </a:solidFill>
          <a:ln w="76200">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b="1">
                <a:solidFill>
                  <a:schemeClr val="tx1"/>
                </a:solidFill>
                <a:latin typeface="Arial" panose="020B0604020202020204" pitchFamily="34" charset="0"/>
                <a:cs typeface="Arial" panose="020B0604020202020204" pitchFamily="34" charset="0"/>
              </a:rPr>
              <a:t>Borrow a book from the library</a:t>
            </a:r>
          </a:p>
        </p:txBody>
      </p:sp>
      <p:sp>
        <p:nvSpPr>
          <p:cNvPr id="4" name="Title 7">
            <a:extLst>
              <a:ext uri="{FF2B5EF4-FFF2-40B4-BE49-F238E27FC236}">
                <a16:creationId xmlns:a16="http://schemas.microsoft.com/office/drawing/2014/main" id="{FD456BB9-07F1-DBA4-AEFD-1AE092DB27FE}"/>
              </a:ext>
            </a:extLst>
          </p:cNvPr>
          <p:cNvSpPr txBox="1">
            <a:spLocks/>
          </p:cNvSpPr>
          <p:nvPr/>
        </p:nvSpPr>
        <p:spPr>
          <a:xfrm>
            <a:off x="1450761" y="4759770"/>
            <a:ext cx="6242477" cy="441014"/>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Click on the books below to choose another challenge!</a:t>
            </a:r>
          </a:p>
        </p:txBody>
      </p:sp>
      <p:pic>
        <p:nvPicPr>
          <p:cNvPr id="11" name="Content Placeholder 10" descr="Image or four books in a line">
            <a:hlinkClick r:id="rId3" action="ppaction://hlinksldjump"/>
            <a:extLst>
              <a:ext uri="{FF2B5EF4-FFF2-40B4-BE49-F238E27FC236}">
                <a16:creationId xmlns:a16="http://schemas.microsoft.com/office/drawing/2014/main" id="{C0134E41-AD68-1499-DD7F-04E89431004B}"/>
              </a:ext>
            </a:extLst>
          </p:cNvPr>
          <p:cNvPicPr>
            <a:picLocks noGrp="1" noChangeAspect="1"/>
          </p:cNvPicPr>
          <p:nvPr>
            <p:ph sz="half" idx="1"/>
          </p:nvPr>
        </p:nvPicPr>
        <p:blipFill>
          <a:blip r:embed="rId4"/>
          <a:stretch>
            <a:fillRect/>
          </a:stretch>
        </p:blipFill>
        <p:spPr>
          <a:xfrm>
            <a:off x="2128825" y="5357022"/>
            <a:ext cx="4886350" cy="1226340"/>
          </a:xfr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a:xfrm>
            <a:off x="457200" y="274638"/>
            <a:ext cx="8229600" cy="1143000"/>
          </a:xfrm>
        </p:spPr>
        <p:txBody>
          <a:bodyPr anchor="t" anchorCtr="0"/>
          <a:lstStyle/>
          <a:p>
            <a:pPr algn="l"/>
            <a:r>
              <a:rPr lang="en-US" sz="4400" b="1">
                <a:latin typeface="Arial" panose="020B0604020202020204" pitchFamily="34" charset="0"/>
                <a:cs typeface="Arial" panose="020B0604020202020204" pitchFamily="34" charset="0"/>
              </a:rPr>
              <a:t>Set yourself a reading dare</a:t>
            </a:r>
          </a:p>
        </p:txBody>
      </p:sp>
      <p:sp>
        <p:nvSpPr>
          <p:cNvPr id="18" name="Title 7">
            <a:extLst>
              <a:ext uri="{FF2B5EF4-FFF2-40B4-BE49-F238E27FC236}">
                <a16:creationId xmlns:a16="http://schemas.microsoft.com/office/drawing/2014/main" id="{79E4AA5F-B88F-8150-67A6-EE8B30AF0223}"/>
              </a:ext>
            </a:extLst>
          </p:cNvPr>
          <p:cNvSpPr txBox="1">
            <a:spLocks/>
          </p:cNvSpPr>
          <p:nvPr/>
        </p:nvSpPr>
        <p:spPr>
          <a:xfrm>
            <a:off x="457200" y="1097972"/>
            <a:ext cx="8229600" cy="441014"/>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a:latin typeface="Arial" panose="020B0604020202020204" pitchFamily="34" charset="0"/>
                <a:cs typeface="Arial" panose="020B0604020202020204" pitchFamily="34" charset="0"/>
              </a:rPr>
              <a:t>Click on a button below to get a randomized challenge</a:t>
            </a:r>
          </a:p>
        </p:txBody>
      </p:sp>
      <p:sp>
        <p:nvSpPr>
          <p:cNvPr id="10" name="Oval 9" descr="Button 1 (will go to Slide 6)">
            <a:hlinkClick r:id="rId2" action="ppaction://hlinksldjump"/>
            <a:extLst>
              <a:ext uri="{FF2B5EF4-FFF2-40B4-BE49-F238E27FC236}">
                <a16:creationId xmlns:a16="http://schemas.microsoft.com/office/drawing/2014/main" id="{18D3A2BE-0D4D-E4C0-87E3-11301C8A27B4}"/>
              </a:ext>
            </a:extLst>
          </p:cNvPr>
          <p:cNvSpPr/>
          <p:nvPr/>
        </p:nvSpPr>
        <p:spPr>
          <a:xfrm>
            <a:off x="688705" y="1915586"/>
            <a:ext cx="1224136" cy="1224136"/>
          </a:xfrm>
          <a:prstGeom prst="ellipse">
            <a:avLst/>
          </a:prstGeom>
          <a:solidFill>
            <a:srgbClr val="53B7D5"/>
          </a:solidFill>
          <a:ln>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descr="Button 2 (will go to Slide 7)">
            <a:hlinkClick r:id="rId3" action="ppaction://hlinksldjump"/>
            <a:extLst>
              <a:ext uri="{FF2B5EF4-FFF2-40B4-BE49-F238E27FC236}">
                <a16:creationId xmlns:a16="http://schemas.microsoft.com/office/drawing/2014/main" id="{295F2DB3-6FCE-2B34-4F39-FA24E992BEF0}"/>
              </a:ext>
            </a:extLst>
          </p:cNvPr>
          <p:cNvSpPr/>
          <p:nvPr/>
        </p:nvSpPr>
        <p:spPr>
          <a:xfrm>
            <a:off x="2784352" y="1915586"/>
            <a:ext cx="1224136" cy="1224136"/>
          </a:xfrm>
          <a:prstGeom prst="ellipse">
            <a:avLst/>
          </a:prstGeom>
          <a:solidFill>
            <a:srgbClr val="D90A79"/>
          </a:solidFill>
          <a:ln>
            <a:solidFill>
              <a:srgbClr val="D90A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descr="Button 3 (will go to Slide 8)">
            <a:hlinkClick r:id="rId4" action="ppaction://hlinksldjump"/>
            <a:extLst>
              <a:ext uri="{FF2B5EF4-FFF2-40B4-BE49-F238E27FC236}">
                <a16:creationId xmlns:a16="http://schemas.microsoft.com/office/drawing/2014/main" id="{E423750F-0409-B07C-ADC7-A30AE589A72A}"/>
              </a:ext>
            </a:extLst>
          </p:cNvPr>
          <p:cNvSpPr/>
          <p:nvPr/>
        </p:nvSpPr>
        <p:spPr>
          <a:xfrm>
            <a:off x="4879999" y="1887817"/>
            <a:ext cx="1224136" cy="1224136"/>
          </a:xfrm>
          <a:prstGeom prst="ellipse">
            <a:avLst/>
          </a:prstGeom>
          <a:solidFill>
            <a:srgbClr val="F6BE01"/>
          </a:solidFill>
          <a:ln>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descr="Button 4 (will go to Slide 9)">
            <a:hlinkClick r:id="rId5" action="ppaction://hlinksldjump"/>
            <a:extLst>
              <a:ext uri="{FF2B5EF4-FFF2-40B4-BE49-F238E27FC236}">
                <a16:creationId xmlns:a16="http://schemas.microsoft.com/office/drawing/2014/main" id="{C8FDEE84-65A5-A113-A438-347F5CFEDBC6}"/>
              </a:ext>
            </a:extLst>
          </p:cNvPr>
          <p:cNvSpPr/>
          <p:nvPr/>
        </p:nvSpPr>
        <p:spPr>
          <a:xfrm>
            <a:off x="6975646" y="1887817"/>
            <a:ext cx="1224136" cy="1224136"/>
          </a:xfrm>
          <a:prstGeom prst="ellipse">
            <a:avLst/>
          </a:prstGeom>
          <a:solidFill>
            <a:srgbClr val="67B02C"/>
          </a:solidFill>
          <a:ln>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descr="Button 5 (will go to Slide 10)">
            <a:hlinkClick r:id="rId6" action="ppaction://hlinksldjump"/>
            <a:extLst>
              <a:ext uri="{FF2B5EF4-FFF2-40B4-BE49-F238E27FC236}">
                <a16:creationId xmlns:a16="http://schemas.microsoft.com/office/drawing/2014/main" id="{49040ABA-DD44-476B-5B1E-A16139A1EE74}"/>
              </a:ext>
            </a:extLst>
          </p:cNvPr>
          <p:cNvSpPr/>
          <p:nvPr/>
        </p:nvSpPr>
        <p:spPr>
          <a:xfrm>
            <a:off x="688705" y="3637670"/>
            <a:ext cx="1224136" cy="1224136"/>
          </a:xfrm>
          <a:prstGeom prst="ellipse">
            <a:avLst/>
          </a:prstGeom>
          <a:solidFill>
            <a:srgbClr val="67B02C"/>
          </a:solidFill>
          <a:ln>
            <a:solidFill>
              <a:srgbClr val="67B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descr="Button 6 (will go to Slide 11)">
            <a:hlinkClick r:id="rId7" action="ppaction://hlinksldjump"/>
            <a:extLst>
              <a:ext uri="{FF2B5EF4-FFF2-40B4-BE49-F238E27FC236}">
                <a16:creationId xmlns:a16="http://schemas.microsoft.com/office/drawing/2014/main" id="{76C327E7-9397-3DFF-FBED-BA0FC54C844D}"/>
              </a:ext>
            </a:extLst>
          </p:cNvPr>
          <p:cNvSpPr/>
          <p:nvPr/>
        </p:nvSpPr>
        <p:spPr>
          <a:xfrm>
            <a:off x="2784352" y="3637670"/>
            <a:ext cx="1224136" cy="1224136"/>
          </a:xfrm>
          <a:prstGeom prst="ellipse">
            <a:avLst/>
          </a:prstGeom>
          <a:solidFill>
            <a:srgbClr val="F6BE01"/>
          </a:solidFill>
          <a:ln>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descr="Button 7 (will go to Slide 12)">
            <a:hlinkClick r:id="rId8" action="ppaction://hlinksldjump"/>
            <a:extLst>
              <a:ext uri="{FF2B5EF4-FFF2-40B4-BE49-F238E27FC236}">
                <a16:creationId xmlns:a16="http://schemas.microsoft.com/office/drawing/2014/main" id="{46E18C67-A39B-A576-3E3C-35B16354E1F6}"/>
              </a:ext>
            </a:extLst>
          </p:cNvPr>
          <p:cNvSpPr/>
          <p:nvPr/>
        </p:nvSpPr>
        <p:spPr>
          <a:xfrm>
            <a:off x="4879999" y="3637670"/>
            <a:ext cx="1224136" cy="1224136"/>
          </a:xfrm>
          <a:prstGeom prst="ellipse">
            <a:avLst/>
          </a:prstGeom>
          <a:solidFill>
            <a:srgbClr val="D90A79"/>
          </a:solidFill>
          <a:ln>
            <a:solidFill>
              <a:srgbClr val="D90A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descr="Button 8 (will go to Slide 13)">
            <a:hlinkClick r:id="rId9" action="ppaction://hlinksldjump"/>
            <a:extLst>
              <a:ext uri="{FF2B5EF4-FFF2-40B4-BE49-F238E27FC236}">
                <a16:creationId xmlns:a16="http://schemas.microsoft.com/office/drawing/2014/main" id="{1A93F973-3F82-55C0-F471-24CB31DF23FC}"/>
              </a:ext>
            </a:extLst>
          </p:cNvPr>
          <p:cNvSpPr/>
          <p:nvPr/>
        </p:nvSpPr>
        <p:spPr>
          <a:xfrm>
            <a:off x="6973683" y="3649406"/>
            <a:ext cx="1224136" cy="1224136"/>
          </a:xfrm>
          <a:prstGeom prst="ellipse">
            <a:avLst/>
          </a:prstGeom>
          <a:solidFill>
            <a:srgbClr val="53B7D5"/>
          </a:solidFill>
          <a:ln>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Arrow: Right 3" descr="Click this arrow to leave the Reading Dares and move onto slide 14">
            <a:extLst>
              <a:ext uri="{FF2B5EF4-FFF2-40B4-BE49-F238E27FC236}">
                <a16:creationId xmlns:a16="http://schemas.microsoft.com/office/drawing/2014/main" id="{71C20392-B38F-785A-1F5A-DC58FEB417E6}"/>
              </a:ext>
            </a:extLst>
          </p:cNvPr>
          <p:cNvSpPr/>
          <p:nvPr/>
        </p:nvSpPr>
        <p:spPr>
          <a:xfrm>
            <a:off x="4427984" y="5517232"/>
            <a:ext cx="2952328" cy="1066130"/>
          </a:xfrm>
          <a:prstGeom prst="rightArrow">
            <a:avLst/>
          </a:prstGeom>
          <a:solidFill>
            <a:srgbClr val="53B7D5"/>
          </a:solidFill>
          <a:ln>
            <a:solidFill>
              <a:srgbClr val="53B7D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a:solidFill>
                  <a:schemeClr val="tx1"/>
                </a:solidFill>
                <a:latin typeface="Arial" panose="020B0604020202020204" pitchFamily="34" charset="0"/>
                <a:cs typeface="Arial" panose="020B0604020202020204" pitchFamily="34" charset="0"/>
              </a:rPr>
              <a:t>When you’re ready to move on, click </a:t>
            </a:r>
            <a:r>
              <a:rPr lang="en-GB" b="1">
                <a:solidFill>
                  <a:schemeClr val="tx1"/>
                </a:solidFill>
                <a:latin typeface="Arial" panose="020B0604020202020204" pitchFamily="34" charset="0"/>
                <a:cs typeface="Arial" panose="020B0604020202020204" pitchFamily="34" charset="0"/>
                <a:hlinkClick r:id="rId10" action="ppaction://hlinksldjump"/>
              </a:rPr>
              <a:t>here</a:t>
            </a:r>
            <a:endParaRPr lang="en-GB" b="1">
              <a:solidFill>
                <a:schemeClr val="tx1"/>
              </a:solidFill>
              <a:latin typeface="Arial" panose="020B0604020202020204" pitchFamily="34" charset="0"/>
              <a:cs typeface="Arial" panose="020B0604020202020204" pitchFamily="34" charset="0"/>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75238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Dare 2</a:t>
            </a:r>
          </a:p>
        </p:txBody>
      </p:sp>
      <p:sp>
        <p:nvSpPr>
          <p:cNvPr id="8" name="Rectangle 7">
            <a:extLst>
              <a:ext uri="{FF2B5EF4-FFF2-40B4-BE49-F238E27FC236}">
                <a16:creationId xmlns:a16="http://schemas.microsoft.com/office/drawing/2014/main" id="{37547CF8-AFAE-DEEE-82D0-C51D7DEAC445}"/>
              </a:ext>
            </a:extLst>
          </p:cNvPr>
          <p:cNvSpPr/>
          <p:nvPr/>
        </p:nvSpPr>
        <p:spPr>
          <a:xfrm>
            <a:off x="971599" y="2100679"/>
            <a:ext cx="7200800" cy="1872208"/>
          </a:xfrm>
          <a:prstGeom prst="rect">
            <a:avLst/>
          </a:prstGeom>
          <a:solidFill>
            <a:schemeClr val="bg1"/>
          </a:solidFill>
          <a:ln w="76200">
            <a:solidFill>
              <a:srgbClr val="D90A7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b="1">
                <a:solidFill>
                  <a:schemeClr val="tx1"/>
                </a:solidFill>
                <a:latin typeface="Arial" panose="020B0604020202020204" pitchFamily="34" charset="0"/>
                <a:cs typeface="Arial" panose="020B0604020202020204" pitchFamily="34" charset="0"/>
              </a:rPr>
              <a:t>Listen to an audiobook</a:t>
            </a:r>
          </a:p>
        </p:txBody>
      </p:sp>
      <p:sp>
        <p:nvSpPr>
          <p:cNvPr id="3" name="Title 7">
            <a:extLst>
              <a:ext uri="{FF2B5EF4-FFF2-40B4-BE49-F238E27FC236}">
                <a16:creationId xmlns:a16="http://schemas.microsoft.com/office/drawing/2014/main" id="{5B0BB818-E174-2A17-8D41-64370C2EACCC}"/>
              </a:ext>
            </a:extLst>
          </p:cNvPr>
          <p:cNvSpPr txBox="1">
            <a:spLocks/>
          </p:cNvSpPr>
          <p:nvPr/>
        </p:nvSpPr>
        <p:spPr>
          <a:xfrm>
            <a:off x="1450761" y="5048145"/>
            <a:ext cx="6242477" cy="441014"/>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1800">
                <a:latin typeface="Arial" panose="020B0604020202020204" pitchFamily="34" charset="0"/>
                <a:cs typeface="Arial" panose="020B0604020202020204" pitchFamily="34" charset="0"/>
              </a:rPr>
              <a:t>Click on the books below to choose another challenge!</a:t>
            </a:r>
          </a:p>
        </p:txBody>
      </p:sp>
      <p:pic>
        <p:nvPicPr>
          <p:cNvPr id="4" name="Content Placeholder 10" descr="Image or four books in a line">
            <a:hlinkClick r:id="rId3" action="ppaction://hlinksldjump"/>
            <a:extLst>
              <a:ext uri="{FF2B5EF4-FFF2-40B4-BE49-F238E27FC236}">
                <a16:creationId xmlns:a16="http://schemas.microsoft.com/office/drawing/2014/main" id="{D84D5CD9-733B-A836-B32A-FF3746590B52}"/>
              </a:ext>
            </a:extLst>
          </p:cNvPr>
          <p:cNvPicPr>
            <a:picLocks noChangeAspect="1"/>
          </p:cNvPicPr>
          <p:nvPr/>
        </p:nvPicPr>
        <p:blipFill>
          <a:blip r:embed="rId4"/>
          <a:stretch>
            <a:fillRect/>
          </a:stretch>
        </p:blipFill>
        <p:spPr>
          <a:xfrm>
            <a:off x="2128824" y="5559030"/>
            <a:ext cx="4886350" cy="1226340"/>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1929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747C67E-A316-4A5F-8F11-0AE6C7F5C1B0}"/>
              </a:ext>
            </a:extLst>
          </p:cNvPr>
          <p:cNvSpPr>
            <a:spLocks noGrp="1"/>
          </p:cNvSpPr>
          <p:nvPr>
            <p:ph type="title"/>
          </p:nvPr>
        </p:nvSpPr>
        <p:spPr>
          <a:xfrm>
            <a:off x="457200" y="274638"/>
            <a:ext cx="8229600" cy="1143000"/>
          </a:xfrm>
        </p:spPr>
        <p:txBody>
          <a:bodyPr anchor="t" anchorCtr="0"/>
          <a:lstStyle/>
          <a:p>
            <a:pPr algn="l"/>
            <a:r>
              <a:rPr lang="en-US" sz="4400" b="1" dirty="0">
                <a:latin typeface="Arial" panose="020B0604020202020204" pitchFamily="34" charset="0"/>
                <a:cs typeface="Arial" panose="020B0604020202020204" pitchFamily="34" charset="0"/>
              </a:rPr>
              <a:t>Dare 3</a:t>
            </a:r>
          </a:p>
        </p:txBody>
      </p:sp>
      <p:sp>
        <p:nvSpPr>
          <p:cNvPr id="4" name="Rectangle 3">
            <a:extLst>
              <a:ext uri="{FF2B5EF4-FFF2-40B4-BE49-F238E27FC236}">
                <a16:creationId xmlns:a16="http://schemas.microsoft.com/office/drawing/2014/main" id="{CEE0B7AD-8C67-5C20-1E13-856FF33FB048}"/>
              </a:ext>
            </a:extLst>
          </p:cNvPr>
          <p:cNvSpPr/>
          <p:nvPr/>
        </p:nvSpPr>
        <p:spPr>
          <a:xfrm>
            <a:off x="971599" y="1732037"/>
            <a:ext cx="7200800" cy="2376264"/>
          </a:xfrm>
          <a:prstGeom prst="rect">
            <a:avLst/>
          </a:prstGeom>
          <a:solidFill>
            <a:schemeClr val="bg1"/>
          </a:solidFill>
          <a:ln w="76200">
            <a:solidFill>
              <a:srgbClr val="F6BE0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b="1">
                <a:solidFill>
                  <a:schemeClr val="tx1"/>
                </a:solidFill>
                <a:latin typeface="Arial" panose="020B0604020202020204" pitchFamily="34" charset="0"/>
                <a:cs typeface="Arial" panose="020B0604020202020204" pitchFamily="34" charset="0"/>
              </a:rPr>
              <a:t>Try a new author you haven’t read before</a:t>
            </a:r>
          </a:p>
        </p:txBody>
      </p:sp>
      <p:sp>
        <p:nvSpPr>
          <p:cNvPr id="3" name="Title 7">
            <a:extLst>
              <a:ext uri="{FF2B5EF4-FFF2-40B4-BE49-F238E27FC236}">
                <a16:creationId xmlns:a16="http://schemas.microsoft.com/office/drawing/2014/main" id="{851BA224-1044-C0EA-A9DA-827637AE9B8A}"/>
              </a:ext>
            </a:extLst>
          </p:cNvPr>
          <p:cNvSpPr txBox="1">
            <a:spLocks/>
          </p:cNvSpPr>
          <p:nvPr/>
        </p:nvSpPr>
        <p:spPr>
          <a:xfrm>
            <a:off x="1450761" y="4999348"/>
            <a:ext cx="6242477" cy="441014"/>
          </a:xfrm>
          <a:prstGeom prst="rect">
            <a:avLst/>
          </a:prstGeom>
        </p:spPr>
        <p:txBody>
          <a:bodyPr vert="horz" anchor="t" anchorCtr="0"/>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Click on the books below to choose another challenge!</a:t>
            </a:r>
          </a:p>
        </p:txBody>
      </p:sp>
      <p:pic>
        <p:nvPicPr>
          <p:cNvPr id="8" name="Content Placeholder 10" descr="Image or four books in a line">
            <a:hlinkClick r:id="rId3" action="ppaction://hlinksldjump"/>
            <a:extLst>
              <a:ext uri="{FF2B5EF4-FFF2-40B4-BE49-F238E27FC236}">
                <a16:creationId xmlns:a16="http://schemas.microsoft.com/office/drawing/2014/main" id="{A9A6A0BB-F896-B04C-3D0B-DE29341D7353}"/>
              </a:ext>
            </a:extLst>
          </p:cNvPr>
          <p:cNvPicPr>
            <a:picLocks noChangeAspect="1"/>
          </p:cNvPicPr>
          <p:nvPr/>
        </p:nvPicPr>
        <p:blipFill>
          <a:blip r:embed="rId4"/>
          <a:stretch>
            <a:fillRect/>
          </a:stretch>
        </p:blipFill>
        <p:spPr>
          <a:xfrm>
            <a:off x="2128824" y="5480126"/>
            <a:ext cx="4886350" cy="1226340"/>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995860281"/>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188FDCB-07F1-42DD-BC1D-5E45FD7146F1}" vid="{EA3E2201-25E4-4E93-AA67-B56E2FAA7A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18" ma:contentTypeDescription="Create a new document." ma:contentTypeScope="" ma:versionID="14893423f7323a1a8a638d46ad9a1599">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b6339029f1300dbd2f374a8cea536c54"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BACC0F-54E0-43AF-8A2D-4B03D919CD8D}">
  <ds:schemaRefs>
    <ds:schemaRef ds:uri="http://purl.org/dc/elements/1.1/"/>
    <ds:schemaRef ds:uri="http://schemas.microsoft.com/office/2006/metadata/properties"/>
    <ds:schemaRef ds:uri="6b42feb5-42f4-4875-917d-a8fcb0477ae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8fe8bb9-e0d4-4ac3-b920-326070b987fc"/>
    <ds:schemaRef ds:uri="http://www.w3.org/XML/1998/namespace"/>
    <ds:schemaRef ds:uri="http://purl.org/dc/dcmitype/"/>
  </ds:schemaRefs>
</ds:datastoreItem>
</file>

<file path=customXml/itemProps2.xml><?xml version="1.0" encoding="utf-8"?>
<ds:datastoreItem xmlns:ds="http://schemas.openxmlformats.org/officeDocument/2006/customXml" ds:itemID="{D1E8E86F-B6CD-41FD-8461-0ED4863376C4}">
  <ds:schemaRefs>
    <ds:schemaRef ds:uri="6b42feb5-42f4-4875-917d-a8fcb0477ae8"/>
    <ds:schemaRef ds:uri="e8fe8bb9-e0d4-4ac3-b920-326070b987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874CFAA-E66A-46A4-B23E-2FC0A1CD8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presentation slides (default for general use)</Template>
  <TotalTime>200</TotalTime>
  <Words>1922</Words>
  <Application>Microsoft Office PowerPoint</Application>
  <PresentationFormat>On-screen Show (4:3)</PresentationFormat>
  <Paragraphs>227</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Helvetica Neue</vt:lpstr>
      <vt:lpstr>Office Theme</vt:lpstr>
      <vt:lpstr>How to use this assembly PowerPoint</vt:lpstr>
      <vt:lpstr>Reading Schools</vt:lpstr>
      <vt:lpstr>What is Reading Schools?</vt:lpstr>
      <vt:lpstr>Some questions:</vt:lpstr>
      <vt:lpstr>Set yourself a reading dare</vt:lpstr>
      <vt:lpstr>Dare 1</vt:lpstr>
      <vt:lpstr>Set yourself a reading dare</vt:lpstr>
      <vt:lpstr>Dare 2</vt:lpstr>
      <vt:lpstr>Dare 3</vt:lpstr>
      <vt:lpstr>Dare 4</vt:lpstr>
      <vt:lpstr>Dare 5</vt:lpstr>
      <vt:lpstr>Dare 6</vt:lpstr>
      <vt:lpstr>Dare 7</vt:lpstr>
      <vt:lpstr>Dare 8</vt:lpstr>
      <vt:lpstr>What next?</vt:lpstr>
      <vt:lpstr>Book Personality Quiz Q1</vt:lpstr>
      <vt:lpstr>Book Personality Quiz Q2</vt:lpstr>
      <vt:lpstr>Book Personality Quiz Q3</vt:lpstr>
      <vt:lpstr>Book Personality Quiz Q4</vt:lpstr>
      <vt:lpstr>Book Personality Quiz Q5</vt:lpstr>
      <vt:lpstr>Book Personality Quiz Q6</vt:lpstr>
      <vt:lpstr>Book Personality Quiz Q7</vt:lpstr>
      <vt:lpstr>Answers (As – Es)</vt:lpstr>
      <vt:lpstr>Answers (Fs – Js)</vt:lpstr>
      <vt:lpstr>Judge a book by its cover!</vt:lpstr>
      <vt:lpstr>What to look for on a book  cover…</vt:lpstr>
      <vt:lpstr>What do you notice on the cover of Forests?</vt:lpstr>
      <vt:lpstr>Time to vote: Forests</vt:lpstr>
      <vt:lpstr>What do you notice on the cover of Bumble &amp; Snug and the Angry Pirates?</vt:lpstr>
      <vt:lpstr>Time to vote: Bumble &amp; Snug and the Angry Pirates</vt:lpstr>
      <vt:lpstr>What do you notice on the cover of The Steam  Whistle Theatre Company?</vt:lpstr>
      <vt:lpstr>Time to vote: The Steam Whistle Theatre Company</vt:lpstr>
      <vt:lpstr>What do you notice on the cover of Unbelievable Football?</vt:lpstr>
      <vt:lpstr>Time to vote: Unbelievable Football</vt:lpstr>
      <vt:lpstr>What do you notice on the cover of Danny Chung Does Not Do Maths?</vt:lpstr>
      <vt:lpstr>Time to vote: Danny Chung Does Not Do Maths</vt:lpstr>
      <vt:lpstr>Want to join your school’s Reading Leadership Group?</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Reading Schools assembly for Primary</dc:title>
  <dc:creator>Maggie Still</dc:creator>
  <cp:lastModifiedBy>Becky McRitchie</cp:lastModifiedBy>
  <cp:revision>2</cp:revision>
  <dcterms:created xsi:type="dcterms:W3CDTF">2023-07-06T10:33:21Z</dcterms:created>
  <dcterms:modified xsi:type="dcterms:W3CDTF">2023-10-02T08:55:35Z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737600</vt:r8>
  </property>
  <property fmtid="{D5CDD505-2E9C-101B-9397-08002B2CF9AE}" pid="4" name="MediaServiceImageTags">
    <vt:lpwstr/>
  </property>
</Properties>
</file>