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9" r:id="rId5"/>
    <p:sldId id="25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70C8A-D12B-4531-8D03-C9A64F87D5AE}" v="1" dt="2023-11-03T15:50:59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98" autoAdjust="0"/>
  </p:normalViewPr>
  <p:slideViewPr>
    <p:cSldViewPr snapToObjects="1">
      <p:cViewPr varScale="1">
        <p:scale>
          <a:sx n="74" d="100"/>
          <a:sy n="74" d="100"/>
        </p:scale>
        <p:origin x="174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269E98-3629-3297-AC06-ABA2D8C0F8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16238" y="4581525"/>
            <a:ext cx="3455987" cy="2087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programme logo (optional)</a:t>
            </a:r>
          </a:p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332856"/>
          </a:xfrm>
          <a:prstGeom prst="rect">
            <a:avLst/>
          </a:prstGeom>
        </p:spPr>
        <p:txBody>
          <a:bodyPr vert="horz"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1"/>
            <a:ext cx="3956249" cy="692151"/>
          </a:xfrm>
          <a:prstGeom prst="rect">
            <a:avLst/>
          </a:prstGeom>
        </p:spPr>
        <p:txBody>
          <a:bodyPr vert="horz"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DE669-60AC-C6AF-5994-46FB0F7461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0489" y="4115620"/>
            <a:ext cx="4100512" cy="26257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8AE6C5-9E77-08CD-AF2B-A3012B4115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48201" y="4115620"/>
            <a:ext cx="3956248" cy="26257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6A701E-8392-7653-6833-B4E53092E6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8199" y="3253491"/>
            <a:ext cx="3966468" cy="69215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66B5CD8-7635-538F-9818-E3C2E2B54E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8418" y="2474431"/>
            <a:ext cx="3956249" cy="69215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04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535113"/>
            <a:ext cx="2592386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82312A-C749-2FF6-8958-77A84FCFB7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5807" y="1535113"/>
            <a:ext cx="259238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5B88CE-E50A-7C22-72BA-D66420636F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07245" y="1535113"/>
            <a:ext cx="259238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35E4C2-50E5-BEB3-D467-C30B3F854F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506" y="5603876"/>
            <a:ext cx="2614081" cy="59848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A9C224-3B18-2372-D0A6-39AC1F4FD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6600" y="5603875"/>
            <a:ext cx="2590800" cy="5984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165867E-8131-E74C-DD51-2393E864A1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4413" y="5603875"/>
            <a:ext cx="2509837" cy="5984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68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60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Personality Quiz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702" y="3133725"/>
            <a:ext cx="6400800" cy="1752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reader are you?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5F9E569-B7E5-8BF1-3F75-B1E36CB4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/>
        </p:blipFill>
        <p:spPr>
          <a:xfrm>
            <a:off x="2555776" y="4581525"/>
            <a:ext cx="4130048" cy="1511811"/>
          </a:xfrm>
          <a:prstGeom prst="rect">
            <a:avLst/>
          </a:prstGeom>
        </p:spPr>
      </p:pic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Answers (Fs –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F434FCA-4ED8-10DD-AE0A-CCAB44FA0E87}"/>
              </a:ext>
            </a:extLst>
          </p:cNvPr>
          <p:cNvSpPr txBox="1">
            <a:spLocks/>
          </p:cNvSpPr>
          <p:nvPr/>
        </p:nvSpPr>
        <p:spPr>
          <a:xfrm rot="16200000">
            <a:off x="2144882" y="-706954"/>
            <a:ext cx="5024656" cy="8400020"/>
          </a:xfrm>
          <a:prstGeom prst="rect">
            <a:avLst/>
          </a:prstGeom>
        </p:spPr>
        <p:txBody>
          <a:bodyPr vert="eaVer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90A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Fs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You're brave and a bit of a thrill seeker. You like solving mysteries. You might enjoy reading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spooky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books.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BE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6BE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BE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like to tell your secrets to animals and wish they could talk back! You might enjoy reading books about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animals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7B0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Hs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You're creative and inquisitive and might enjoy reading books about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folklore and fairytales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3B7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Is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Laughter is really important to you. You have a good sense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humour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might like reading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funny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books.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90A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90A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90A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You're not the type to sit quietly and let things happen. The wilderness excites you and you love to get involved in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exciting quests. You might enjoy books about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adventure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9824F2C-7628-5721-C199-6F7031BBE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76" y="-268522"/>
            <a:ext cx="1781424" cy="1686160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6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more fun activities at: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9366"/>
            <a:ext cx="6400800" cy="2209800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readingschools.scot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8987D-29C7-4EF0-8382-997CA00CD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26" y="3653398"/>
            <a:ext cx="1306547" cy="402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273097-9E53-17FC-09EB-B12FB4F88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33904" y="4457232"/>
            <a:ext cx="4388226" cy="1401152"/>
          </a:xfrm>
          <a:prstGeom prst="rect">
            <a:avLst/>
          </a:prstGeom>
        </p:spPr>
      </p:pic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6172200"/>
            <a:ext cx="4388225" cy="37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 Book Trust is a national charity changing lives through reading and writing. Registered company SC184248 | Scottish charity SC027669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Book Personality Quiz Q1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8229600" cy="4495800"/>
          </a:xfrm>
        </p:spPr>
        <p:txBody>
          <a:bodyPr vert="horz">
            <a:normAutofit fontScale="92500" lnSpcReduction="20000"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If you could have any superpower would you rather…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Travel back in time 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Travel in magical lands 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Have super speed 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Make people happy and like each other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Put on a cloak of invisibility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	Read people’s minds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Talk to animals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Freeze time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 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 the world's funniest person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</a:p>
          <a:p>
            <a:pPr marL="0" indent="0">
              <a:buNone/>
            </a:pPr>
            <a:endParaRPr lang="en-US" sz="2800" dirty="0">
              <a:latin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C26EB-B259-9EC7-BA87-E91D44C4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063" y="4968478"/>
            <a:ext cx="3267945" cy="1895907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Book Personality Quiz Q2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67544" y="1052736"/>
            <a:ext cx="8229600" cy="4104456"/>
          </a:xfrm>
        </p:spPr>
        <p:txBody>
          <a:bodyPr vert="horz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What is your </a:t>
            </a:r>
            <a:r>
              <a:rPr lang="en-US" sz="9600" b="1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 subject at school?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History </a:t>
            </a:r>
            <a:b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Art </a:t>
            </a:r>
            <a:b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P.E.</a:t>
            </a:r>
            <a:b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I can’t choose just one!</a:t>
            </a:r>
            <a:b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Drama</a:t>
            </a:r>
            <a:b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Maths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b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Biology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	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English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	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None of the above, I just like having fun at break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Geography</a:t>
            </a:r>
          </a:p>
          <a:p>
            <a:pPr marL="0" indent="0">
              <a:buNone/>
            </a:pPr>
            <a:endParaRPr lang="en-US" sz="2800" dirty="0">
              <a:latin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C26EB-B259-9EC7-BA87-E91D44C4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063" y="4968478"/>
            <a:ext cx="3267945" cy="1895907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6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Book Personality Quiz Q3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67544" y="1052736"/>
            <a:ext cx="8229600" cy="4104456"/>
          </a:xfrm>
        </p:spPr>
        <p:txBody>
          <a:bodyPr vert="horz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Which of these words best describes you?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A	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b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B	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Imaginative </a:t>
            </a:r>
            <a:b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C	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b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D	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Daydreamer </a:t>
            </a:r>
            <a:b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E	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b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F	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Thrill-seeker </a:t>
            </a:r>
            <a:b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G	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Caring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H	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I	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Funny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J	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Adventurous</a:t>
            </a:r>
          </a:p>
          <a:p>
            <a:pPr marL="0" indent="0">
              <a:buNone/>
            </a:pPr>
            <a:endParaRPr lang="en-US" sz="2800" dirty="0">
              <a:latin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C26EB-B259-9EC7-BA87-E91D44C4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063" y="4968478"/>
            <a:ext cx="3267945" cy="1895907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3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Book Personality Quiz Q4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67544" y="1052736"/>
            <a:ext cx="8229600" cy="4104456"/>
          </a:xfrm>
        </p:spPr>
        <p:txBody>
          <a:bodyPr vert="horz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could make one change to the world, what would it be?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Sit all world leaders down and show them what happened in the past, so 	they couldn't repeat those mistakes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	Introduce magic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Get rid of cars and we'd all have to ride/sail/climb/fly everywhere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Make everyone a lot kinder towards each other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Abolish school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Solve the issue of Global Warming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Abolish cruelty to animals and protect all endangered species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	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sure everyone is educated and gets the chance to use their minds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creatively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	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people less angry; make them see the funny side more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	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travel easier so people can explore more of the world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C26EB-B259-9EC7-BA87-E91D44C4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063" y="4968478"/>
            <a:ext cx="3267945" cy="1895907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8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Book Personality Quiz Q5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CEA7C7-A526-1D16-9A9E-360EE8BAED34}"/>
              </a:ext>
            </a:extLst>
          </p:cNvPr>
          <p:cNvSpPr>
            <a:spLocks noGrp="1"/>
          </p:cNvSpPr>
          <p:nvPr/>
        </p:nvSpPr>
        <p:spPr>
          <a:xfrm>
            <a:off x="428600" y="1124744"/>
            <a:ext cx="8337024" cy="511946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you could go anywhere right now, where would you go?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King Arthur's court 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 magical duel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The World Cup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 fantastic party with all your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favourite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people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Your teacher slipping on a banana skin (you put it there!)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 haunted house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 world full of talking animals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fairytale forest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a theatre with your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favourite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stand-up comedian 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Mount Everest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C26EB-B259-9EC7-BA87-E91D44C4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063" y="4968478"/>
            <a:ext cx="3267945" cy="1895907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6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Book Personality Quiz Q6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F455E04-FA71-BADF-C1C3-591107C29796}"/>
              </a:ext>
            </a:extLst>
          </p:cNvPr>
          <p:cNvSpPr>
            <a:spLocks noGrp="1"/>
          </p:cNvSpPr>
          <p:nvPr/>
        </p:nvSpPr>
        <p:spPr>
          <a:xfrm>
            <a:off x="457200" y="1124744"/>
            <a:ext cx="8337024" cy="435993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kind of friend are you?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 good listener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Thoughtful and generous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Playful 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Considerate 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Fearless in sticking up for them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Usually the most dare-devil one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Kind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 the best in others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always make them laugh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persuade them to do exciting things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C26EB-B259-9EC7-BA87-E91D44C4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063" y="4968478"/>
            <a:ext cx="3267945" cy="1895907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7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Book Personality Quiz Q7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F434FCA-4ED8-10DD-AE0A-CCAB44FA0E87}"/>
              </a:ext>
            </a:extLst>
          </p:cNvPr>
          <p:cNvSpPr txBox="1">
            <a:spLocks/>
          </p:cNvSpPr>
          <p:nvPr/>
        </p:nvSpPr>
        <p:spPr>
          <a:xfrm rot="16200000">
            <a:off x="2144882" y="-706954"/>
            <a:ext cx="5024656" cy="8400020"/>
          </a:xfrm>
          <a:prstGeom prst="rect">
            <a:avLst/>
          </a:prstGeom>
        </p:spPr>
        <p:txBody>
          <a:bodyPr vert="eaVer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  <a:buFont typeface="Arial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annoys you most in a book?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	Books about normal boys and girls today </a:t>
            </a:r>
            <a:br>
              <a:rPr lang="en-US" sz="2400" dirty="0">
                <a:solidFill>
                  <a:prstClr val="black"/>
                </a:solidFill>
                <a:latin typeface="Arial" panose="020B0604020202020204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	No mythical creatures</a:t>
            </a:r>
            <a:br>
              <a:rPr lang="en-US" sz="2400" dirty="0">
                <a:solidFill>
                  <a:prstClr val="black"/>
                </a:solidFill>
                <a:latin typeface="Arial" panose="020B0604020202020204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	Too much description, not enough action</a:t>
            </a:r>
            <a:br>
              <a:rPr lang="en-US" sz="2400" dirty="0">
                <a:solidFill>
                  <a:prstClr val="black"/>
                </a:solidFill>
                <a:latin typeface="Arial" panose="020B0604020202020204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	No insight into character’s feelings</a:t>
            </a:r>
            <a:br>
              <a:rPr lang="en-US" sz="2400" dirty="0">
                <a:solidFill>
                  <a:prstClr val="black"/>
                </a:solidFill>
                <a:latin typeface="Arial" panose="020B0604020202020204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E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	A drippy hero/heroine who doesn't take risks </a:t>
            </a:r>
            <a:br>
              <a:rPr lang="en-US" sz="2400" dirty="0">
                <a:solidFill>
                  <a:prstClr val="black"/>
                </a:solidFill>
                <a:latin typeface="Arial" panose="020B0604020202020204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F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	Nothing to make my hair stand on end</a:t>
            </a:r>
            <a:br>
              <a:rPr lang="en-US" sz="2400" dirty="0">
                <a:solidFill>
                  <a:prstClr val="black"/>
                </a:solidFill>
                <a:latin typeface="Arial" panose="020B0604020202020204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G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	Too many humans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H	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Too ordinary- nothing to stretch the imagination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I	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Not enough laughs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J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	Not enough excitement</a:t>
            </a:r>
          </a:p>
          <a:p>
            <a:pPr marL="0" indent="0">
              <a:buFont typeface="Arial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C26EB-B259-9EC7-BA87-E91D44C4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063" y="4968478"/>
            <a:ext cx="3267945" cy="1895907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8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Answers (As – Es)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F434FCA-4ED8-10DD-AE0A-CCAB44FA0E87}"/>
              </a:ext>
            </a:extLst>
          </p:cNvPr>
          <p:cNvSpPr txBox="1">
            <a:spLocks/>
          </p:cNvSpPr>
          <p:nvPr/>
        </p:nvSpPr>
        <p:spPr>
          <a:xfrm rot="16200000">
            <a:off x="2144882" y="-706954"/>
            <a:ext cx="5024656" cy="8400020"/>
          </a:xfrm>
          <a:prstGeom prst="rect">
            <a:avLst/>
          </a:prstGeom>
        </p:spPr>
        <p:txBody>
          <a:bodyPr vert="eaVer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3B7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As </a:t>
            </a:r>
            <a:r>
              <a:rPr lang="en-US" sz="2000" b="1" dirty="0">
                <a:solidFill>
                  <a:srgbClr val="53B7D5"/>
                </a:solidFill>
                <a:latin typeface="Arial" panose="020B0604020202020204"/>
              </a:rPr>
              <a:t>–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3B7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You're curious and fascinated by the way others lived and probably think that reading about the past is a good way of avoiding mistakes in the future. You might enjoy stories about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history.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90A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Bs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have an active imagination and might enjoy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books about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magic and mystery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BE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Cs </a:t>
            </a:r>
            <a:r>
              <a:rPr lang="en-US" sz="2000" b="1" dirty="0">
                <a:solidFill>
                  <a:srgbClr val="F6BE01"/>
                </a:solidFill>
                <a:latin typeface="Arial" panose="020B0604020202020204"/>
              </a:rPr>
              <a:t>–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BE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You're full of energy, active and playful. You might like books about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sport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7B0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Ds </a:t>
            </a:r>
            <a:r>
              <a:rPr lang="en-US" sz="2000" b="1" dirty="0">
                <a:solidFill>
                  <a:srgbClr val="67B02C"/>
                </a:solidFill>
                <a:latin typeface="Arial" panose="020B0604020202020204"/>
              </a:rPr>
              <a:t>–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like finding out about people and love it when everyone gets on well. You might like stories about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friendship and family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3B7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Mostly Es </a:t>
            </a:r>
            <a:r>
              <a:rPr lang="en-US" sz="2000" b="1" dirty="0">
                <a:solidFill>
                  <a:srgbClr val="53B7D5"/>
                </a:solidFill>
                <a:latin typeface="Arial" panose="020B0604020202020204"/>
              </a:rPr>
              <a:t>–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3B7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You're independent, active and might be a rebel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 heart. You like to read books with strong characters. You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might enjoy books about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heroes and villains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indent="0">
              <a:buFont typeface="Arial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1D26A07-F3F2-63A2-67F5-48687AED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76" y="-268522"/>
            <a:ext cx="1781424" cy="1686160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4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1C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188FDCB-07F1-42DD-BC1D-5E45FD7146F1}" vid="{EA3E2201-25E4-4E93-AA67-B56E2FAA7A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85B6A84FF374FB0FF4EC4BB9AFA49" ma:contentTypeVersion="18" ma:contentTypeDescription="Create a new document." ma:contentTypeScope="" ma:versionID="14893423f7323a1a8a638d46ad9a1599">
  <xsd:schema xmlns:xsd="http://www.w3.org/2001/XMLSchema" xmlns:xs="http://www.w3.org/2001/XMLSchema" xmlns:p="http://schemas.microsoft.com/office/2006/metadata/properties" xmlns:ns2="6b42feb5-42f4-4875-917d-a8fcb0477ae8" xmlns:ns3="e8fe8bb9-e0d4-4ac3-b920-326070b987fc" targetNamespace="http://schemas.microsoft.com/office/2006/metadata/properties" ma:root="true" ma:fieldsID="b6339029f1300dbd2f374a8cea536c54" ns2:_="" ns3:_="">
    <xsd:import namespace="6b42feb5-42f4-4875-917d-a8fcb0477ae8"/>
    <xsd:import namespace="e8fe8bb9-e0d4-4ac3-b920-326070b987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2feb5-42f4-4875-917d-a8fcb0477a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b56ac4-af9b-4662-9143-bdd5b02ef649}" ma:internalName="TaxCatchAll" ma:showField="CatchAllData" ma:web="6b42feb5-42f4-4875-917d-a8fcb0477a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e8bb9-e0d4-4ac3-b920-326070b987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60978a-abcb-4ac2-a434-47d9e95336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42feb5-42f4-4875-917d-a8fcb0477ae8" xsi:nil="true"/>
    <lcf76f155ced4ddcb4097134ff3c332f xmlns="e8fe8bb9-e0d4-4ac3-b920-326070b987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74CFAA-E66A-46A4-B23E-2FC0A1CD8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E8E86F-B6CD-41FD-8461-0ED4863376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42feb5-42f4-4875-917d-a8fcb0477ae8"/>
    <ds:schemaRef ds:uri="e8fe8bb9-e0d4-4ac3-b920-326070b98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BACC0F-54E0-43AF-8A2D-4B03D919CD8D}">
  <ds:schemaRefs>
    <ds:schemaRef ds:uri="http://purl.org/dc/elements/1.1/"/>
    <ds:schemaRef ds:uri="http://schemas.openxmlformats.org/package/2006/metadata/core-properties"/>
    <ds:schemaRef ds:uri="e8fe8bb9-e0d4-4ac3-b920-326070b987fc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6b42feb5-42f4-4875-917d-a8fcb0477ae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presentation slides (default for general use)</Template>
  <TotalTime>102</TotalTime>
  <Words>944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 Neue</vt:lpstr>
      <vt:lpstr>Office Theme</vt:lpstr>
      <vt:lpstr>Book Personality Quiz</vt:lpstr>
      <vt:lpstr>Book Personality Quiz Q1</vt:lpstr>
      <vt:lpstr>Book Personality Quiz Q2</vt:lpstr>
      <vt:lpstr>Book Personality Quiz Q3</vt:lpstr>
      <vt:lpstr>Book Personality Quiz Q4</vt:lpstr>
      <vt:lpstr>Book Personality Quiz Q5</vt:lpstr>
      <vt:lpstr>Book Personality Quiz Q6</vt:lpstr>
      <vt:lpstr>Book Personality Quiz Q7</vt:lpstr>
      <vt:lpstr>Answers (As – Es)</vt:lpstr>
      <vt:lpstr>Answers (Fs – Js)</vt:lpstr>
      <vt:lpstr>Find more fun activities at:</vt:lpstr>
    </vt:vector>
  </TitlesOfParts>
  <Company>nroi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Personality Quiz</dc:title>
  <dc:creator>Maggie Still</dc:creator>
  <cp:lastModifiedBy>Rowan Keith</cp:lastModifiedBy>
  <cp:revision>7</cp:revision>
  <dcterms:created xsi:type="dcterms:W3CDTF">2023-07-06T10:33:21Z</dcterms:created>
  <dcterms:modified xsi:type="dcterms:W3CDTF">2023-11-03T16:25:18Z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0x010100F8785B6A84FF374FB0FF4EC4BB9AFA49</vt:lpwstr>
  </property>
  <property fmtid="{D5CDD505-2E9C-101B-9397-08002B2CF9AE}" pid="3" name="Order">
    <vt:r8>737600</vt:r8>
  </property>
  <property fmtid="{D5CDD505-2E9C-101B-9397-08002B2CF9AE}" pid="4" name="MediaServiceImageTags">
    <vt:lpwstr/>
  </property>
</Properties>
</file>