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7" r:id="rId5"/>
    <p:sldId id="267" r:id="rId6"/>
    <p:sldId id="258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6388" autoAdjust="0"/>
  </p:normalViewPr>
  <p:slideViewPr>
    <p:cSldViewPr snapToObjects="1">
      <p:cViewPr varScale="1">
        <p:scale>
          <a:sx n="93" d="100"/>
          <a:sy n="93" d="100"/>
        </p:scale>
        <p:origin x="46" y="8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269E98-3629-3297-AC06-ABA2D8C0F87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916238" y="4581525"/>
            <a:ext cx="3455987" cy="2087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Add programme logo (optional)</a:t>
            </a:r>
          </a:p>
          <a:p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2332856"/>
          </a:xfrm>
          <a:prstGeom prst="rect">
            <a:avLst/>
          </a:prstGeom>
        </p:spPr>
        <p:txBody>
          <a:bodyPr vert="horz"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1600201"/>
            <a:ext cx="3956249" cy="692151"/>
          </a:xfrm>
          <a:prstGeom prst="rect">
            <a:avLst/>
          </a:prstGeom>
        </p:spPr>
        <p:txBody>
          <a:bodyPr vert="horz"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DE669-60AC-C6AF-5994-46FB0F7461E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0489" y="4115620"/>
            <a:ext cx="4100512" cy="26257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8AE6C5-9E77-08CD-AF2B-A3012B41153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648201" y="4115620"/>
            <a:ext cx="3956248" cy="26257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66A701E-8392-7653-6833-B4E53092E6A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648199" y="3253491"/>
            <a:ext cx="3966468" cy="69215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F66B5CD8-7635-538F-9818-E3C2E2B54E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58418" y="2474431"/>
            <a:ext cx="3956249" cy="692151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04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535113"/>
            <a:ext cx="2592386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82312A-C749-2FF6-8958-77A84FCFB77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275807" y="1535113"/>
            <a:ext cx="25923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5B88CE-E50A-7C22-72BA-D66420636FA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107245" y="1535113"/>
            <a:ext cx="2592386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235E4C2-50E5-BEB3-D467-C30B3F854F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5506" y="5603876"/>
            <a:ext cx="2614081" cy="598487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0A9C224-3B18-2372-D0A6-39AC1F4FD4A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76600" y="5603875"/>
            <a:ext cx="2590800" cy="598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E165867E-8131-E74C-DD51-2393E864A1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4413" y="5603875"/>
            <a:ext cx="2509837" cy="598488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3684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1" r:id="rId5"/>
    <p:sldLayoutId id="2147483653" r:id="rId6"/>
    <p:sldLayoutId id="2147483660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pPr algn="l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How to use this resource</a:t>
            </a:r>
          </a:p>
        </p:txBody>
      </p:sp>
      <p:sp>
        <p:nvSpPr>
          <p:cNvPr id="9" name="Vertical Text Placeholder 8"/>
          <p:cNvSpPr>
            <a:spLocks noGrp="1"/>
          </p:cNvSpPr>
          <p:nvPr>
            <p:ph type="body" orient="vert" idx="1"/>
          </p:nvPr>
        </p:nvSpPr>
        <p:spPr>
          <a:xfrm>
            <a:off x="457200" y="1118411"/>
            <a:ext cx="8229600" cy="3861791"/>
          </a:xfrm>
        </p:spPr>
        <p:txBody>
          <a:bodyPr vert="horz">
            <a:normAutofit fontScale="92500"/>
          </a:bodyPr>
          <a:lstStyle/>
          <a:p>
            <a:pPr marL="0" indent="0">
              <a:buNone/>
            </a:pPr>
            <a:r>
              <a:rPr lang="en-US" sz="2000" dirty="0">
                <a:latin typeface="Helvetica Neue"/>
              </a:rPr>
              <a:t>Sharing what you read, your preferences and habits is a great way to role model reading to the children you work with. Each slide on this PowerPoint has suggestions where you can add your own text, images, photos or stories. </a:t>
            </a:r>
            <a:br>
              <a:rPr lang="en-US" sz="2000" dirty="0">
                <a:latin typeface="Helvetica Neue"/>
              </a:rPr>
            </a:br>
            <a:br>
              <a:rPr lang="en-US" sz="2000" dirty="0">
                <a:latin typeface="Helvetica Neue"/>
              </a:rPr>
            </a:br>
            <a:r>
              <a:rPr lang="en-US" sz="2000" dirty="0">
                <a:latin typeface="Helvetica Neue"/>
              </a:rPr>
              <a:t>Here are some ways to share this slideshow:</a:t>
            </a:r>
          </a:p>
          <a:p>
            <a:r>
              <a:rPr lang="en-US" sz="2000" dirty="0">
                <a:latin typeface="Helvetica Neue"/>
              </a:rPr>
              <a:t>Fill it out with your experience</a:t>
            </a:r>
          </a:p>
          <a:p>
            <a:r>
              <a:rPr lang="en-US" sz="2000" dirty="0">
                <a:latin typeface="Helvetica Neue"/>
              </a:rPr>
              <a:t>Ask pupils to fill it out to give a presentation to each other, or in groups</a:t>
            </a:r>
          </a:p>
          <a:p>
            <a:r>
              <a:rPr lang="en-US" sz="2000" dirty="0">
                <a:latin typeface="Helvetica Neue"/>
              </a:rPr>
              <a:t>Use it as an ice-breaker at your Reading Leadership Group</a:t>
            </a:r>
          </a:p>
          <a:p>
            <a:r>
              <a:rPr lang="en-US" sz="2000" dirty="0">
                <a:latin typeface="Helvetica Neue"/>
              </a:rPr>
              <a:t>Ask any guest speakers coming to your school to use it to share their experiences</a:t>
            </a:r>
          </a:p>
          <a:p>
            <a:r>
              <a:rPr lang="en-US" sz="2000" dirty="0">
                <a:latin typeface="Helvetica Neue"/>
              </a:rPr>
              <a:t>Set it as a take home task for children to do with their families</a:t>
            </a:r>
            <a:endParaRPr lang="en-US" sz="2400" dirty="0">
              <a:latin typeface="Helvetica Neue"/>
            </a:endParaRP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CC26EB-B259-9EC7-BA87-E91D44C4B9E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200063" y="4968478"/>
            <a:ext cx="3267945" cy="189590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Where I get my books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>
          <a:xfrm>
            <a:off x="574467" y="1268760"/>
            <a:ext cx="7848600" cy="372049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Add a photo or story about your favourite place to find books. You can use these questions to prompt you: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it a local bookshop or library? If so, how do you get there? How often do you visit?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like about your local library or bookshop?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you prefer audiobooks or e-books?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How do you get book recommendations?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pic>
        <p:nvPicPr>
          <p:cNvPr id="2" name="Picture 1" descr="Image or four books in a line">
            <a:extLst>
              <a:ext uri="{FF2B5EF4-FFF2-40B4-BE49-F238E27FC236}">
                <a16:creationId xmlns:a16="http://schemas.microsoft.com/office/drawing/2014/main" id="{7FD26394-DAEB-A9E4-CB87-6C4AB3C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24844" y="5371490"/>
            <a:ext cx="4894312" cy="1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29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genre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>
          <a:xfrm>
            <a:off x="574467" y="1268760"/>
            <a:ext cx="7848600" cy="372049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Add a photo or story to talk about your favourite genre. You can use these questions to prompt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did you discover this genre?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is your favourite?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Are there any specific examples you specifically enjoy?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pic>
        <p:nvPicPr>
          <p:cNvPr id="2" name="Picture 1" descr="Image or four books in a line">
            <a:extLst>
              <a:ext uri="{FF2B5EF4-FFF2-40B4-BE49-F238E27FC236}">
                <a16:creationId xmlns:a16="http://schemas.microsoft.com/office/drawing/2014/main" id="{7FD26394-DAEB-A9E4-CB87-6C4AB3C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24844" y="5371490"/>
            <a:ext cx="4894312" cy="1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89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My least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genre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>
          <a:xfrm>
            <a:off x="574467" y="1268760"/>
            <a:ext cx="7848600" cy="372049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Add a photo or story to talk about a genre you don’t like or avoid. You can use these questions to prompt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did you discover you don’t like this genre?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don’t you like this genre?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there a book that’s an exception?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pic>
        <p:nvPicPr>
          <p:cNvPr id="2" name="Picture 1" descr="Image or four books in a line">
            <a:extLst>
              <a:ext uri="{FF2B5EF4-FFF2-40B4-BE49-F238E27FC236}">
                <a16:creationId xmlns:a16="http://schemas.microsoft.com/office/drawing/2014/main" id="{7FD26394-DAEB-A9E4-CB87-6C4AB3C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24844" y="5371490"/>
            <a:ext cx="4894312" cy="1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62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My least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genre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>
          <a:xfrm>
            <a:off x="574467" y="1268760"/>
            <a:ext cx="7848600" cy="372049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Add a photo or story to talk about a genre you don’t like or avoid. You can use these questions to prompt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did you discover you don’t like this genre?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don’t you like this genre?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Is there a book that’s an exception?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pic>
        <p:nvPicPr>
          <p:cNvPr id="2" name="Picture 1" descr="Image or four books in a line">
            <a:extLst>
              <a:ext uri="{FF2B5EF4-FFF2-40B4-BE49-F238E27FC236}">
                <a16:creationId xmlns:a16="http://schemas.microsoft.com/office/drawing/2014/main" id="{7FD26394-DAEB-A9E4-CB87-6C4AB3C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24844" y="5371490"/>
            <a:ext cx="4894312" cy="1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507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Where and when I like to read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>
          <a:xfrm>
            <a:off x="574467" y="1268760"/>
            <a:ext cx="7848600" cy="372049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Talk about where and when you like to read. You can use these questions to prompt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Is there a specific time of day you like to read, e.g. before bed or during your commute?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Where in your house do you like to read – e.g. in bed, on your sofa?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you like reading in public – e.g. in the park, on the bus/train, or in a coffee shop?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you like listening to music whilst you read?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pic>
        <p:nvPicPr>
          <p:cNvPr id="2" name="Picture 1" descr="Image or four books in a line">
            <a:extLst>
              <a:ext uri="{FF2B5EF4-FFF2-40B4-BE49-F238E27FC236}">
                <a16:creationId xmlns:a16="http://schemas.microsoft.com/office/drawing/2014/main" id="{7FD26394-DAEB-A9E4-CB87-6C4AB3C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24844" y="5371490"/>
            <a:ext cx="4894312" cy="1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My reading hobbies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>
          <a:xfrm>
            <a:off x="574467" y="1268760"/>
            <a:ext cx="7848600" cy="372049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Do you take part in any reading hobbies, activities or events – e.g.: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Going to a bookshop/library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Using Goodreads, Story Graph or a diary to track what you read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Going to events or readings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Attending book or literature festivals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Going to a book group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pic>
        <p:nvPicPr>
          <p:cNvPr id="2" name="Picture 1" descr="Image or four books in a line">
            <a:extLst>
              <a:ext uri="{FF2B5EF4-FFF2-40B4-BE49-F238E27FC236}">
                <a16:creationId xmlns:a16="http://schemas.microsoft.com/office/drawing/2014/main" id="{7FD26394-DAEB-A9E4-CB87-6C4AB3C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24844" y="5371490"/>
            <a:ext cx="4894312" cy="1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8611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My reading achievements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>
          <a:xfrm>
            <a:off x="574467" y="1196752"/>
            <a:ext cx="7848600" cy="288032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What do you feel proud about in terms of your reading? E.g.: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You’ve managed to make more time for reading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recommended a book to someone and they loved 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 finished a book that was really long or a bit tricky to read at first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You’ve found a new author you love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You’ve managed to read a certain number of </a:t>
            </a:r>
            <a:b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books this year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pic>
        <p:nvPicPr>
          <p:cNvPr id="2" name="Picture 1" descr="Image or four books in a line">
            <a:extLst>
              <a:ext uri="{FF2B5EF4-FFF2-40B4-BE49-F238E27FC236}">
                <a16:creationId xmlns:a16="http://schemas.microsoft.com/office/drawing/2014/main" id="{7FD26394-DAEB-A9E4-CB87-6C4AB3C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24844" y="5371490"/>
            <a:ext cx="4894312" cy="1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92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more activities at: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24129"/>
            <a:ext cx="6400800" cy="2209800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readingschools.scot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Facebook, Twitter and Instagram log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726" y="3653398"/>
            <a:ext cx="1306547" cy="402483"/>
          </a:xfrm>
          <a:prstGeom prst="rect">
            <a:avLst/>
          </a:prstGeom>
        </p:spPr>
      </p:pic>
      <p:sp>
        <p:nvSpPr>
          <p:cNvPr id="11" name="Rectangle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1000" y="6172200"/>
            <a:ext cx="4388225" cy="375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 Book Trust is a national charity changing lives through reading and writing. Registered company SC184248 | Scottish charity SC027669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D929A7-CBE0-B86D-6F0B-91A540537A2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483768" y="4457608"/>
            <a:ext cx="4388226" cy="14011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Life as a Reader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89572"/>
            <a:ext cx="6400800" cy="17526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 [Your name here]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F21AA5B0-B813-7C60-8061-3CA0F62203F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tretch/>
        </p:blipFill>
        <p:spPr>
          <a:xfrm>
            <a:off x="2555776" y="4572733"/>
            <a:ext cx="4130048" cy="1511811"/>
          </a:xfrm>
          <a:prstGeom prst="rect">
            <a:avLst/>
          </a:prstGeom>
        </p:spPr>
      </p:pic>
      <p:sp>
        <p:nvSpPr>
          <p:cNvPr id="5" name="TextBox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When I became a reader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7848600" cy="3733800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Add a story or image of you reading. You can use these questions to prompt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Have you always enjoyed reading or did you discover it later in life?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Did a specific person, author or book get you into reading?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pic>
        <p:nvPicPr>
          <p:cNvPr id="2" name="Picture 1" descr="Image or four books in a line">
            <a:extLst>
              <a:ext uri="{FF2B5EF4-FFF2-40B4-BE49-F238E27FC236}">
                <a16:creationId xmlns:a16="http://schemas.microsoft.com/office/drawing/2014/main" id="{7FD26394-DAEB-A9E4-CB87-6C4AB3C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24844" y="5371490"/>
            <a:ext cx="4894312" cy="12263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My first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book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>
          <a:xfrm>
            <a:off x="609600" y="1295400"/>
            <a:ext cx="7848600" cy="3733800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Add a story or image about your favourite book as a child. You can use these questions to prompt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old were you when you read this?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did you like this book?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Who gave it to you?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pic>
        <p:nvPicPr>
          <p:cNvPr id="2" name="Picture 1" descr="Image or four books in a line">
            <a:extLst>
              <a:ext uri="{FF2B5EF4-FFF2-40B4-BE49-F238E27FC236}">
                <a16:creationId xmlns:a16="http://schemas.microsoft.com/office/drawing/2014/main" id="{7FD26394-DAEB-A9E4-CB87-6C4AB3C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24844" y="5371490"/>
            <a:ext cx="4894312" cy="1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776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My first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fictional character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>
          <a:xfrm>
            <a:off x="609600" y="1916832"/>
            <a:ext cx="7848600" cy="3112368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Add a story or image about your first favourite fictional character. You can use these questions to prompt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book are they from?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did you like them?</a:t>
            </a:r>
          </a:p>
          <a:p>
            <a:endParaRPr lang="en-GB" dirty="0"/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pic>
        <p:nvPicPr>
          <p:cNvPr id="2" name="Picture 1" descr="Image or four books in a line">
            <a:extLst>
              <a:ext uri="{FF2B5EF4-FFF2-40B4-BE49-F238E27FC236}">
                <a16:creationId xmlns:a16="http://schemas.microsoft.com/office/drawing/2014/main" id="{7FD26394-DAEB-A9E4-CB87-6C4AB3C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24844" y="5371490"/>
            <a:ext cx="4894312" cy="1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8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My first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memory of reading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>
          <a:xfrm>
            <a:off x="574467" y="1340768"/>
            <a:ext cx="7848600" cy="3112368"/>
          </a:xfrm>
        </p:spPr>
        <p:txBody>
          <a:bodyPr/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Add a story or image of you reading as a child. You can use these questions to prompt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you remember being read to by a parent or family member?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Were you given books as gifts?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Did your family take you to the library?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pic>
        <p:nvPicPr>
          <p:cNvPr id="2" name="Picture 1" descr="Image or four books in a line">
            <a:extLst>
              <a:ext uri="{FF2B5EF4-FFF2-40B4-BE49-F238E27FC236}">
                <a16:creationId xmlns:a16="http://schemas.microsoft.com/office/drawing/2014/main" id="{7FD26394-DAEB-A9E4-CB87-6C4AB3C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24844" y="5371490"/>
            <a:ext cx="4894312" cy="1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33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 person in my life who also loved reading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>
          <a:xfrm>
            <a:off x="574467" y="1876885"/>
            <a:ext cx="7848600" cy="3112368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Add a photo or a story about a reading role model. You can use these questions to prompt you: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Was there someone in your family who read to you, or always had their nose in a book?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Did you have a great librarian or English teacher?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Did you take part in any national or local reading schemes?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pic>
        <p:nvPicPr>
          <p:cNvPr id="2" name="Picture 1" descr="Image or four books in a line">
            <a:extLst>
              <a:ext uri="{FF2B5EF4-FFF2-40B4-BE49-F238E27FC236}">
                <a16:creationId xmlns:a16="http://schemas.microsoft.com/office/drawing/2014/main" id="{7FD26394-DAEB-A9E4-CB87-6C4AB3C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24844" y="5371490"/>
            <a:ext cx="4894312" cy="1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340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My current </a:t>
            </a:r>
            <a:r>
              <a:rPr lang="en-US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favourite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book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>
          <a:xfrm>
            <a:off x="574467" y="1268760"/>
            <a:ext cx="7848600" cy="3720493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Add a photo or story about your current favourite book. You can use these questions to prompt you: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When did you read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Have you re-read it?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did you come across it?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pic>
        <p:nvPicPr>
          <p:cNvPr id="2" name="Picture 1" descr="Image or four books in a line">
            <a:extLst>
              <a:ext uri="{FF2B5EF4-FFF2-40B4-BE49-F238E27FC236}">
                <a16:creationId xmlns:a16="http://schemas.microsoft.com/office/drawing/2014/main" id="{7FD26394-DAEB-A9E4-CB87-6C4AB3C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24844" y="5371490"/>
            <a:ext cx="4894312" cy="1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50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>
            <a:extLst>
              <a:ext uri="{FF2B5EF4-FFF2-40B4-BE49-F238E27FC236}">
                <a16:creationId xmlns:a16="http://schemas.microsoft.com/office/drawing/2014/main" id="{0747C67E-A316-4A5F-8F11-0AE6C7F5C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t" anchorCtr="0"/>
          <a:lstStyle/>
          <a:p>
            <a:pPr algn="l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A book I didn’t like or didn’t finish</a:t>
            </a:r>
          </a:p>
        </p:txBody>
      </p:sp>
      <p:sp>
        <p:nvSpPr>
          <p:cNvPr id="15" name="Picture Placeholder 14"/>
          <p:cNvSpPr>
            <a:spLocks noGrp="1"/>
          </p:cNvSpPr>
          <p:nvPr>
            <p:ph type="pic" idx="1"/>
          </p:nvPr>
        </p:nvSpPr>
        <p:spPr>
          <a:xfrm>
            <a:off x="574467" y="1772816"/>
            <a:ext cx="7848600" cy="3216437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Add a photo or story to talk about a book you didn’t like or chose not to finish. You can use these questions to prompt you: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didn’t you like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far did you make it before you stopped reading it?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you always try to finish books?</a:t>
            </a:r>
          </a:p>
        </p:txBody>
      </p:sp>
      <p:sp>
        <p:nvSpPr>
          <p:cNvPr id="6" name="TextBox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81000" y="6172200"/>
            <a:ext cx="2743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scottishbooktrust.com</a:t>
            </a:r>
          </a:p>
        </p:txBody>
      </p:sp>
      <p:pic>
        <p:nvPicPr>
          <p:cNvPr id="5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4408" y="6093296"/>
            <a:ext cx="658416" cy="441014"/>
          </a:xfrm>
          <a:prstGeom prst="rect">
            <a:avLst/>
          </a:prstGeom>
        </p:spPr>
      </p:pic>
      <p:pic>
        <p:nvPicPr>
          <p:cNvPr id="2" name="Picture 1" descr="Image or four books in a line">
            <a:extLst>
              <a:ext uri="{FF2B5EF4-FFF2-40B4-BE49-F238E27FC236}">
                <a16:creationId xmlns:a16="http://schemas.microsoft.com/office/drawing/2014/main" id="{7FD26394-DAEB-A9E4-CB87-6C4AB3C56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124844" y="5371490"/>
            <a:ext cx="4894312" cy="1226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13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1C7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C188FDCB-07F1-42DD-BC1D-5E45FD7146F1}" vid="{EA3E2201-25E4-4E93-AA67-B56E2FAA7A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42feb5-42f4-4875-917d-a8fcb0477ae8" xsi:nil="true"/>
    <lcf76f155ced4ddcb4097134ff3c332f xmlns="e8fe8bb9-e0d4-4ac3-b920-326070b987f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8785B6A84FF374FB0FF4EC4BB9AFA49" ma:contentTypeVersion="18" ma:contentTypeDescription="Create a new document." ma:contentTypeScope="" ma:versionID="14893423f7323a1a8a638d46ad9a1599">
  <xsd:schema xmlns:xsd="http://www.w3.org/2001/XMLSchema" xmlns:xs="http://www.w3.org/2001/XMLSchema" xmlns:p="http://schemas.microsoft.com/office/2006/metadata/properties" xmlns:ns2="6b42feb5-42f4-4875-917d-a8fcb0477ae8" xmlns:ns3="e8fe8bb9-e0d4-4ac3-b920-326070b987fc" targetNamespace="http://schemas.microsoft.com/office/2006/metadata/properties" ma:root="true" ma:fieldsID="b6339029f1300dbd2f374a8cea536c54" ns2:_="" ns3:_="">
    <xsd:import namespace="6b42feb5-42f4-4875-917d-a8fcb0477ae8"/>
    <xsd:import namespace="e8fe8bb9-e0d4-4ac3-b920-326070b987f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42feb5-42f4-4875-917d-a8fcb0477ae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a4b56ac4-af9b-4662-9143-bdd5b02ef649}" ma:internalName="TaxCatchAll" ma:showField="CatchAllData" ma:web="6b42feb5-42f4-4875-917d-a8fcb0477a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e8bb9-e0d4-4ac3-b920-326070b987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660978a-abcb-4ac2-a434-47d9e95336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BACC0F-54E0-43AF-8A2D-4B03D919CD8D}">
  <ds:schemaRefs>
    <ds:schemaRef ds:uri="http://schemas.microsoft.com/office/2006/documentManagement/types"/>
    <ds:schemaRef ds:uri="http://schemas.microsoft.com/office/2006/metadata/properties"/>
    <ds:schemaRef ds:uri="6b42feb5-42f4-4875-917d-a8fcb0477ae8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e8fe8bb9-e0d4-4ac3-b920-326070b987fc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874CFAA-E66A-46A4-B23E-2FC0A1CD82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E8E86F-B6CD-41FD-8461-0ED4863376C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42feb5-42f4-4875-917d-a8fcb0477ae8"/>
    <ds:schemaRef ds:uri="e8fe8bb9-e0d4-4ac3-b920-326070b987f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Master presentation slides (default for general use)</Template>
  <TotalTime>148</TotalTime>
  <Words>1040</Words>
  <Application>Microsoft Office PowerPoint</Application>
  <PresentationFormat>On-screen Show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How to use this resource</vt:lpstr>
      <vt:lpstr>My Life as a Reader</vt:lpstr>
      <vt:lpstr>When I became a reader</vt:lpstr>
      <vt:lpstr>My first favourite book</vt:lpstr>
      <vt:lpstr>My first favourite fictional character</vt:lpstr>
      <vt:lpstr>My first memory of reading</vt:lpstr>
      <vt:lpstr>A person in my life who also loved reading</vt:lpstr>
      <vt:lpstr>My current favourite book</vt:lpstr>
      <vt:lpstr>A book I didn’t like or didn’t finish</vt:lpstr>
      <vt:lpstr>Where I get my books</vt:lpstr>
      <vt:lpstr>My favourite genre</vt:lpstr>
      <vt:lpstr>My least favourite genre</vt:lpstr>
      <vt:lpstr>My least favourite genre</vt:lpstr>
      <vt:lpstr>Where and when I like to read</vt:lpstr>
      <vt:lpstr>My reading hobbies</vt:lpstr>
      <vt:lpstr>My reading achievements</vt:lpstr>
      <vt:lpstr>Find more activities at:</vt:lpstr>
    </vt:vector>
  </TitlesOfParts>
  <Company>nroi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SBT PowerPoint templates</dc:title>
  <dc:creator>Maggie Still</dc:creator>
  <cp:lastModifiedBy>Catherine Wilson Garry</cp:lastModifiedBy>
  <cp:revision>8</cp:revision>
  <dcterms:created xsi:type="dcterms:W3CDTF">2023-07-06T10:33:21Z</dcterms:created>
  <dcterms:modified xsi:type="dcterms:W3CDTF">2023-11-20T14:56:09Z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0x010100F8785B6A84FF374FB0FF4EC4BB9AFA49</vt:lpwstr>
  </property>
  <property fmtid="{D5CDD505-2E9C-101B-9397-08002B2CF9AE}" pid="3" name="Order">
    <vt:r8>737600</vt:r8>
  </property>
  <property fmtid="{D5CDD505-2E9C-101B-9397-08002B2CF9AE}" pid="4" name="MediaServiceImageTags">
    <vt:lpwstr/>
  </property>
</Properties>
</file>