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1"/>
  </p:notesMasterIdLst>
  <p:sldIdLst>
    <p:sldId id="257" r:id="rId5"/>
    <p:sldId id="269" r:id="rId6"/>
    <p:sldId id="332" r:id="rId7"/>
    <p:sldId id="310" r:id="rId8"/>
    <p:sldId id="331" r:id="rId9"/>
    <p:sldId id="314" r:id="rId10"/>
    <p:sldId id="336" r:id="rId11"/>
    <p:sldId id="333" r:id="rId12"/>
    <p:sldId id="279" r:id="rId13"/>
    <p:sldId id="316" r:id="rId14"/>
    <p:sldId id="317" r:id="rId15"/>
    <p:sldId id="326" r:id="rId16"/>
    <p:sldId id="311" r:id="rId17"/>
    <p:sldId id="318" r:id="rId18"/>
    <p:sldId id="319" r:id="rId19"/>
    <p:sldId id="320" r:id="rId20"/>
    <p:sldId id="334" r:id="rId21"/>
    <p:sldId id="315" r:id="rId22"/>
    <p:sldId id="323" r:id="rId23"/>
    <p:sldId id="324" r:id="rId24"/>
    <p:sldId id="325" r:id="rId25"/>
    <p:sldId id="335" r:id="rId26"/>
    <p:sldId id="328" r:id="rId27"/>
    <p:sldId id="330" r:id="rId28"/>
    <p:sldId id="337" r:id="rId29"/>
    <p:sldId id="329" r:id="rId30"/>
    <p:sldId id="280" r:id="rId31"/>
    <p:sldId id="313" r:id="rId32"/>
    <p:sldId id="281" r:id="rId33"/>
    <p:sldId id="282" r:id="rId34"/>
    <p:sldId id="284" r:id="rId35"/>
    <p:sldId id="285" r:id="rId36"/>
    <p:sldId id="286" r:id="rId37"/>
    <p:sldId id="287" r:id="rId38"/>
    <p:sldId id="321" r:id="rId39"/>
    <p:sldId id="270"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E01"/>
    <a:srgbClr val="53B7D5"/>
    <a:srgbClr val="67B02C"/>
    <a:srgbClr val="D90A7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97AD79-F1E3-4D1D-863E-28AC71EF79E5}" v="162" dt="2024-08-13T16:09:40.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36" autoAdjust="0"/>
    <p:restoredTop sz="69788" autoAdjust="0"/>
  </p:normalViewPr>
  <p:slideViewPr>
    <p:cSldViewPr snapToGrid="0">
      <p:cViewPr varScale="1">
        <p:scale>
          <a:sx n="50" d="100"/>
          <a:sy n="50" d="100"/>
        </p:scale>
        <p:origin x="2064" y="36"/>
      </p:cViewPr>
      <p:guideLst>
        <p:guide orient="horz" pos="2160"/>
        <p:guide pos="2880"/>
      </p:guideLst>
    </p:cSldViewPr>
  </p:slideViewPr>
  <p:notesTextViewPr>
    <p:cViewPr>
      <p:scale>
        <a:sx n="1" d="1"/>
        <a:sy n="1" d="1"/>
      </p:scale>
      <p:origin x="0" y="0"/>
    </p:cViewPr>
  </p:notesTextViewPr>
  <p:notesViewPr>
    <p:cSldViewPr snapToGrid="0">
      <p:cViewPr varScale="1">
        <p:scale>
          <a:sx n="74" d="100"/>
          <a:sy n="74" d="100"/>
        </p:scale>
        <p:origin x="2964" y="2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Derricourt" userId="S::anna.derricourt@scottishbooktrust.com::1579c901-d120-45d1-ace9-29aac7b2acec" providerId="AD" clId="Web-{4618E3D8-1073-C2DD-B70A-490333EF9A6C}"/>
    <pc:docChg chg="modSld">
      <pc:chgData name="Anna Derricourt" userId="S::anna.derricourt@scottishbooktrust.com::1579c901-d120-45d1-ace9-29aac7b2acec" providerId="AD" clId="Web-{4618E3D8-1073-C2DD-B70A-490333EF9A6C}" dt="2024-06-19T16:05:44.084" v="64"/>
      <pc:docMkLst>
        <pc:docMk/>
      </pc:docMkLst>
      <pc:sldChg chg="modNotes">
        <pc:chgData name="Anna Derricourt" userId="S::anna.derricourt@scottishbooktrust.com::1579c901-d120-45d1-ace9-29aac7b2acec" providerId="AD" clId="Web-{4618E3D8-1073-C2DD-B70A-490333EF9A6C}" dt="2024-06-19T16:05:44.084" v="64"/>
        <pc:sldMkLst>
          <pc:docMk/>
          <pc:sldMk cId="2266678133" sldId="314"/>
        </pc:sldMkLst>
      </pc:sldChg>
    </pc:docChg>
  </pc:docChgLst>
  <pc:docChgLst>
    <pc:chgData name="Catherine Wilson Garry" userId="a6f5041e-145e-4149-a278-5a46406c53aa" providerId="ADAL" clId="{C597AD79-F1E3-4D1D-863E-28AC71EF79E5}"/>
    <pc:docChg chg="undo custSel delSld modSld">
      <pc:chgData name="Catherine Wilson Garry" userId="a6f5041e-145e-4149-a278-5a46406c53aa" providerId="ADAL" clId="{C597AD79-F1E3-4D1D-863E-28AC71EF79E5}" dt="2024-08-13T16:40:45.883" v="2750" actId="20577"/>
      <pc:docMkLst>
        <pc:docMk/>
      </pc:docMkLst>
      <pc:sldChg chg="modSp mod">
        <pc:chgData name="Catherine Wilson Garry" userId="a6f5041e-145e-4149-a278-5a46406c53aa" providerId="ADAL" clId="{C597AD79-F1E3-4D1D-863E-28AC71EF79E5}" dt="2024-08-13T15:58:46.075" v="1850" actId="13244"/>
        <pc:sldMkLst>
          <pc:docMk/>
          <pc:sldMk cId="0" sldId="257"/>
        </pc:sldMkLst>
        <pc:spChg chg="ord">
          <ac:chgData name="Catherine Wilson Garry" userId="a6f5041e-145e-4149-a278-5a46406c53aa" providerId="ADAL" clId="{C597AD79-F1E3-4D1D-863E-28AC71EF79E5}" dt="2024-08-13T15:58:46.075" v="1850" actId="13244"/>
          <ac:spMkLst>
            <pc:docMk/>
            <pc:sldMk cId="0" sldId="257"/>
            <ac:spMk id="6" creationId="{00000000-0000-0000-0000-000000000000}"/>
          </ac:spMkLst>
        </pc:spChg>
        <pc:picChg chg="mod ord">
          <ac:chgData name="Catherine Wilson Garry" userId="a6f5041e-145e-4149-a278-5a46406c53aa" providerId="ADAL" clId="{C597AD79-F1E3-4D1D-863E-28AC71EF79E5}" dt="2024-08-13T15:58:44.185" v="1849" actId="13244"/>
          <ac:picMkLst>
            <pc:docMk/>
            <pc:sldMk cId="0" sldId="257"/>
            <ac:picMk id="2" creationId="{09CC26EB-B259-9EC7-BA87-E91D44C4B9EF}"/>
          </ac:picMkLst>
        </pc:picChg>
      </pc:sldChg>
      <pc:sldChg chg="modSp mod">
        <pc:chgData name="Catherine Wilson Garry" userId="a6f5041e-145e-4149-a278-5a46406c53aa" providerId="ADAL" clId="{C597AD79-F1E3-4D1D-863E-28AC71EF79E5}" dt="2024-08-13T15:40:45.147" v="1" actId="962"/>
        <pc:sldMkLst>
          <pc:docMk/>
          <pc:sldMk cId="0" sldId="269"/>
        </pc:sldMkLst>
        <pc:picChg chg="mod">
          <ac:chgData name="Catherine Wilson Garry" userId="a6f5041e-145e-4149-a278-5a46406c53aa" providerId="ADAL" clId="{C597AD79-F1E3-4D1D-863E-28AC71EF79E5}" dt="2024-08-13T15:40:45.147" v="1" actId="962"/>
          <ac:picMkLst>
            <pc:docMk/>
            <pc:sldMk cId="0" sldId="269"/>
            <ac:picMk id="7" creationId="{F5F9E569-B7E5-8BF1-3F75-B1E36CB46604}"/>
          </ac:picMkLst>
        </pc:picChg>
      </pc:sldChg>
      <pc:sldChg chg="modSp mod">
        <pc:chgData name="Catherine Wilson Garry" userId="a6f5041e-145e-4149-a278-5a46406c53aa" providerId="ADAL" clId="{C597AD79-F1E3-4D1D-863E-28AC71EF79E5}" dt="2024-08-13T15:48:54.317" v="1673" actId="962"/>
        <pc:sldMkLst>
          <pc:docMk/>
          <pc:sldMk cId="0" sldId="270"/>
        </pc:sldMkLst>
        <pc:picChg chg="mod">
          <ac:chgData name="Catherine Wilson Garry" userId="a6f5041e-145e-4149-a278-5a46406c53aa" providerId="ADAL" clId="{C597AD79-F1E3-4D1D-863E-28AC71EF79E5}" dt="2024-08-13T15:48:54.317" v="1673" actId="962"/>
          <ac:picMkLst>
            <pc:docMk/>
            <pc:sldMk cId="0" sldId="270"/>
            <ac:picMk id="4" creationId="{69273097-9E53-17FC-09EB-B12FB4F88D37}"/>
          </ac:picMkLst>
        </pc:picChg>
      </pc:sldChg>
      <pc:sldChg chg="modSp mod">
        <pc:chgData name="Catherine Wilson Garry" userId="a6f5041e-145e-4149-a278-5a46406c53aa" providerId="ADAL" clId="{C597AD79-F1E3-4D1D-863E-28AC71EF79E5}" dt="2024-08-13T15:59:51.725" v="1863" actId="13244"/>
        <pc:sldMkLst>
          <pc:docMk/>
          <pc:sldMk cId="3739465422" sldId="279"/>
        </pc:sldMkLst>
        <pc:spChg chg="mod ord">
          <ac:chgData name="Catherine Wilson Garry" userId="a6f5041e-145e-4149-a278-5a46406c53aa" providerId="ADAL" clId="{C597AD79-F1E3-4D1D-863E-28AC71EF79E5}" dt="2024-08-13T15:59:43.985" v="1861" actId="13244"/>
          <ac:spMkLst>
            <pc:docMk/>
            <pc:sldMk cId="3739465422" sldId="279"/>
            <ac:spMk id="3" creationId="{D34D5FEC-D67D-EA4A-C851-77FFE1FFE517}"/>
          </ac:spMkLst>
        </pc:spChg>
        <pc:spChg chg="mod">
          <ac:chgData name="Catherine Wilson Garry" userId="a6f5041e-145e-4149-a278-5a46406c53aa" providerId="ADAL" clId="{C597AD79-F1E3-4D1D-863E-28AC71EF79E5}" dt="2024-08-13T15:52:01.547" v="1752" actId="20577"/>
          <ac:spMkLst>
            <pc:docMk/>
            <pc:sldMk cId="3739465422" sldId="279"/>
            <ac:spMk id="11" creationId="{C3A32566-1BF5-477E-8A37-636A71F507E2}"/>
          </ac:spMkLst>
        </pc:spChg>
        <pc:picChg chg="mod ord">
          <ac:chgData name="Catherine Wilson Garry" userId="a6f5041e-145e-4149-a278-5a46406c53aa" providerId="ADAL" clId="{C597AD79-F1E3-4D1D-863E-28AC71EF79E5}" dt="2024-08-13T15:59:51.725" v="1863" actId="13244"/>
          <ac:picMkLst>
            <pc:docMk/>
            <pc:sldMk cId="3739465422" sldId="279"/>
            <ac:picMk id="2" creationId="{BB022779-FA58-FCBB-49FA-AA34B6B06B7E}"/>
          </ac:picMkLst>
        </pc:picChg>
        <pc:picChg chg="mod ord">
          <ac:chgData name="Catherine Wilson Garry" userId="a6f5041e-145e-4149-a278-5a46406c53aa" providerId="ADAL" clId="{C597AD79-F1E3-4D1D-863E-28AC71EF79E5}" dt="2024-08-13T15:59:46.751" v="1862" actId="13244"/>
          <ac:picMkLst>
            <pc:docMk/>
            <pc:sldMk cId="3739465422" sldId="279"/>
            <ac:picMk id="7" creationId="{F2416A9D-095E-A7D9-CCFB-3AA6C3EA7B43}"/>
          </ac:picMkLst>
        </pc:picChg>
      </pc:sldChg>
      <pc:sldChg chg="modSp mod">
        <pc:chgData name="Catherine Wilson Garry" userId="a6f5041e-145e-4149-a278-5a46406c53aa" providerId="ADAL" clId="{C597AD79-F1E3-4D1D-863E-28AC71EF79E5}" dt="2024-08-13T16:09:50.696" v="2580" actId="962"/>
        <pc:sldMkLst>
          <pc:docMk/>
          <pc:sldMk cId="1548273498" sldId="280"/>
        </pc:sldMkLst>
        <pc:spChg chg="mod ord">
          <ac:chgData name="Catherine Wilson Garry" userId="a6f5041e-145e-4149-a278-5a46406c53aa" providerId="ADAL" clId="{C597AD79-F1E3-4D1D-863E-28AC71EF79E5}" dt="2024-08-13T16:09:50.696" v="2580" actId="962"/>
          <ac:spMkLst>
            <pc:docMk/>
            <pc:sldMk cId="1548273498" sldId="280"/>
            <ac:spMk id="4" creationId="{71C20392-B38F-785A-1F5A-DC58FEB417E6}"/>
          </ac:spMkLst>
        </pc:spChg>
        <pc:spChg chg="mod ord">
          <ac:chgData name="Catherine Wilson Garry" userId="a6f5041e-145e-4149-a278-5a46406c53aa" providerId="ADAL" clId="{C597AD79-F1E3-4D1D-863E-28AC71EF79E5}" dt="2024-08-13T16:09:03.042" v="2382" actId="13244"/>
          <ac:spMkLst>
            <pc:docMk/>
            <pc:sldMk cId="1548273498" sldId="280"/>
            <ac:spMk id="10" creationId="{18D3A2BE-0D4D-E4C0-87E3-11301C8A27B4}"/>
          </ac:spMkLst>
        </pc:spChg>
        <pc:spChg chg="mod ord">
          <ac:chgData name="Catherine Wilson Garry" userId="a6f5041e-145e-4149-a278-5a46406c53aa" providerId="ADAL" clId="{C597AD79-F1E3-4D1D-863E-28AC71EF79E5}" dt="2024-08-13T16:09:05.233" v="2383" actId="13244"/>
          <ac:spMkLst>
            <pc:docMk/>
            <pc:sldMk cId="1548273498" sldId="280"/>
            <ac:spMk id="11" creationId="{295F2DB3-6FCE-2B34-4F39-FA24E992BEF0}"/>
          </ac:spMkLst>
        </pc:spChg>
        <pc:spChg chg="mod ord">
          <ac:chgData name="Catherine Wilson Garry" userId="a6f5041e-145e-4149-a278-5a46406c53aa" providerId="ADAL" clId="{C597AD79-F1E3-4D1D-863E-28AC71EF79E5}" dt="2024-08-13T16:09:06.218" v="2384" actId="13244"/>
          <ac:spMkLst>
            <pc:docMk/>
            <pc:sldMk cId="1548273498" sldId="280"/>
            <ac:spMk id="12" creationId="{E423750F-0409-B07C-ADC7-A30AE589A72A}"/>
          </ac:spMkLst>
        </pc:spChg>
        <pc:spChg chg="mod ord">
          <ac:chgData name="Catherine Wilson Garry" userId="a6f5041e-145e-4149-a278-5a46406c53aa" providerId="ADAL" clId="{C597AD79-F1E3-4D1D-863E-28AC71EF79E5}" dt="2024-08-13T16:09:07.138" v="2385" actId="13244"/>
          <ac:spMkLst>
            <pc:docMk/>
            <pc:sldMk cId="1548273498" sldId="280"/>
            <ac:spMk id="13" creationId="{C8FDEE84-65A5-A113-A438-347F5CFEDBC6}"/>
          </ac:spMkLst>
        </pc:spChg>
        <pc:spChg chg="mod ord">
          <ac:chgData name="Catherine Wilson Garry" userId="a6f5041e-145e-4149-a278-5a46406c53aa" providerId="ADAL" clId="{C597AD79-F1E3-4D1D-863E-28AC71EF79E5}" dt="2024-08-13T16:09:08.074" v="2386" actId="13244"/>
          <ac:spMkLst>
            <pc:docMk/>
            <pc:sldMk cId="1548273498" sldId="280"/>
            <ac:spMk id="14" creationId="{49040ABA-DD44-476B-5B1E-A16139A1EE74}"/>
          </ac:spMkLst>
        </pc:spChg>
        <pc:spChg chg="mod ord">
          <ac:chgData name="Catherine Wilson Garry" userId="a6f5041e-145e-4149-a278-5a46406c53aa" providerId="ADAL" clId="{C597AD79-F1E3-4D1D-863E-28AC71EF79E5}" dt="2024-08-13T16:09:08.889" v="2387" actId="13244"/>
          <ac:spMkLst>
            <pc:docMk/>
            <pc:sldMk cId="1548273498" sldId="280"/>
            <ac:spMk id="15" creationId="{76C327E7-9397-3DFF-FBED-BA0FC54C844D}"/>
          </ac:spMkLst>
        </pc:spChg>
        <pc:spChg chg="mod ord">
          <ac:chgData name="Catherine Wilson Garry" userId="a6f5041e-145e-4149-a278-5a46406c53aa" providerId="ADAL" clId="{C597AD79-F1E3-4D1D-863E-28AC71EF79E5}" dt="2024-08-13T16:09:10.050" v="2388" actId="13244"/>
          <ac:spMkLst>
            <pc:docMk/>
            <pc:sldMk cId="1548273498" sldId="280"/>
            <ac:spMk id="16" creationId="{46E18C67-A39B-A576-3E3C-35B16354E1F6}"/>
          </ac:spMkLst>
        </pc:spChg>
        <pc:spChg chg="mod ord">
          <ac:chgData name="Catherine Wilson Garry" userId="a6f5041e-145e-4149-a278-5a46406c53aa" providerId="ADAL" clId="{C597AD79-F1E3-4D1D-863E-28AC71EF79E5}" dt="2024-08-13T16:09:11.338" v="2389" actId="13244"/>
          <ac:spMkLst>
            <pc:docMk/>
            <pc:sldMk cId="1548273498" sldId="280"/>
            <ac:spMk id="17" creationId="{1A93F973-3F82-55C0-F471-24CB31DF23FC}"/>
          </ac:spMkLst>
        </pc:spChg>
      </pc:sldChg>
      <pc:sldChg chg="modSp mod">
        <pc:chgData name="Catherine Wilson Garry" userId="a6f5041e-145e-4149-a278-5a46406c53aa" providerId="ADAL" clId="{C597AD79-F1E3-4D1D-863E-28AC71EF79E5}" dt="2024-08-13T16:10:28.125" v="2716" actId="962"/>
        <pc:sldMkLst>
          <pc:docMk/>
          <pc:sldMk cId="3995860281" sldId="281"/>
        </pc:sldMkLst>
        <pc:spChg chg="mod">
          <ac:chgData name="Catherine Wilson Garry" userId="a6f5041e-145e-4149-a278-5a46406c53aa" providerId="ADAL" clId="{C597AD79-F1E3-4D1D-863E-28AC71EF79E5}" dt="2024-08-13T15:53:21.997" v="1814" actId="20577"/>
          <ac:spMkLst>
            <pc:docMk/>
            <pc:sldMk cId="3995860281" sldId="281"/>
            <ac:spMk id="7" creationId="{0747C67E-A316-4A5F-8F11-0AE6C7F5C1B0}"/>
          </ac:spMkLst>
        </pc:spChg>
        <pc:picChg chg="mod">
          <ac:chgData name="Catherine Wilson Garry" userId="a6f5041e-145e-4149-a278-5a46406c53aa" providerId="ADAL" clId="{C597AD79-F1E3-4D1D-863E-28AC71EF79E5}" dt="2024-08-13T16:10:28.125" v="2716" actId="962"/>
          <ac:picMkLst>
            <pc:docMk/>
            <pc:sldMk cId="3995860281" sldId="281"/>
            <ac:picMk id="2" creationId="{7FD26394-DAEB-A9E4-CB87-6C4AB3C56131}"/>
          </ac:picMkLst>
        </pc:picChg>
      </pc:sldChg>
      <pc:sldChg chg="modSp mod">
        <pc:chgData name="Catherine Wilson Garry" userId="a6f5041e-145e-4149-a278-5a46406c53aa" providerId="ADAL" clId="{C597AD79-F1E3-4D1D-863E-28AC71EF79E5}" dt="2024-08-13T16:10:30.570" v="2718" actId="962"/>
        <pc:sldMkLst>
          <pc:docMk/>
          <pc:sldMk cId="4096322210" sldId="282"/>
        </pc:sldMkLst>
        <pc:spChg chg="mod">
          <ac:chgData name="Catherine Wilson Garry" userId="a6f5041e-145e-4149-a278-5a46406c53aa" providerId="ADAL" clId="{C597AD79-F1E3-4D1D-863E-28AC71EF79E5}" dt="2024-08-13T15:53:25.507" v="1818" actId="20577"/>
          <ac:spMkLst>
            <pc:docMk/>
            <pc:sldMk cId="4096322210" sldId="282"/>
            <ac:spMk id="7" creationId="{0747C67E-A316-4A5F-8F11-0AE6C7F5C1B0}"/>
          </ac:spMkLst>
        </pc:spChg>
        <pc:picChg chg="mod">
          <ac:chgData name="Catherine Wilson Garry" userId="a6f5041e-145e-4149-a278-5a46406c53aa" providerId="ADAL" clId="{C597AD79-F1E3-4D1D-863E-28AC71EF79E5}" dt="2024-08-13T16:10:30.570" v="2718" actId="962"/>
          <ac:picMkLst>
            <pc:docMk/>
            <pc:sldMk cId="4096322210" sldId="282"/>
            <ac:picMk id="2" creationId="{7FD26394-DAEB-A9E4-CB87-6C4AB3C56131}"/>
          </ac:picMkLst>
        </pc:picChg>
      </pc:sldChg>
      <pc:sldChg chg="modSp mod">
        <pc:chgData name="Catherine Wilson Garry" userId="a6f5041e-145e-4149-a278-5a46406c53aa" providerId="ADAL" clId="{C597AD79-F1E3-4D1D-863E-28AC71EF79E5}" dt="2024-08-13T16:10:33.176" v="2720" actId="962"/>
        <pc:sldMkLst>
          <pc:docMk/>
          <pc:sldMk cId="1913554720" sldId="284"/>
        </pc:sldMkLst>
        <pc:spChg chg="mod">
          <ac:chgData name="Catherine Wilson Garry" userId="a6f5041e-145e-4149-a278-5a46406c53aa" providerId="ADAL" clId="{C597AD79-F1E3-4D1D-863E-28AC71EF79E5}" dt="2024-08-13T15:53:29.017" v="1822" actId="20577"/>
          <ac:spMkLst>
            <pc:docMk/>
            <pc:sldMk cId="1913554720" sldId="284"/>
            <ac:spMk id="7" creationId="{0747C67E-A316-4A5F-8F11-0AE6C7F5C1B0}"/>
          </ac:spMkLst>
        </pc:spChg>
        <pc:picChg chg="mod">
          <ac:chgData name="Catherine Wilson Garry" userId="a6f5041e-145e-4149-a278-5a46406c53aa" providerId="ADAL" clId="{C597AD79-F1E3-4D1D-863E-28AC71EF79E5}" dt="2024-08-13T16:10:33.176" v="2720" actId="962"/>
          <ac:picMkLst>
            <pc:docMk/>
            <pc:sldMk cId="1913554720" sldId="284"/>
            <ac:picMk id="2" creationId="{7FD26394-DAEB-A9E4-CB87-6C4AB3C56131}"/>
          </ac:picMkLst>
        </pc:picChg>
      </pc:sldChg>
      <pc:sldChg chg="modSp mod">
        <pc:chgData name="Catherine Wilson Garry" userId="a6f5041e-145e-4149-a278-5a46406c53aa" providerId="ADAL" clId="{C597AD79-F1E3-4D1D-863E-28AC71EF79E5}" dt="2024-08-13T16:10:35.486" v="2722" actId="962"/>
        <pc:sldMkLst>
          <pc:docMk/>
          <pc:sldMk cId="78630219" sldId="285"/>
        </pc:sldMkLst>
        <pc:spChg chg="mod">
          <ac:chgData name="Catherine Wilson Garry" userId="a6f5041e-145e-4149-a278-5a46406c53aa" providerId="ADAL" clId="{C597AD79-F1E3-4D1D-863E-28AC71EF79E5}" dt="2024-08-13T15:53:32.807" v="1828" actId="20577"/>
          <ac:spMkLst>
            <pc:docMk/>
            <pc:sldMk cId="78630219" sldId="285"/>
            <ac:spMk id="7" creationId="{0747C67E-A316-4A5F-8F11-0AE6C7F5C1B0}"/>
          </ac:spMkLst>
        </pc:spChg>
        <pc:picChg chg="mod">
          <ac:chgData name="Catherine Wilson Garry" userId="a6f5041e-145e-4149-a278-5a46406c53aa" providerId="ADAL" clId="{C597AD79-F1E3-4D1D-863E-28AC71EF79E5}" dt="2024-08-13T16:10:35.486" v="2722" actId="962"/>
          <ac:picMkLst>
            <pc:docMk/>
            <pc:sldMk cId="78630219" sldId="285"/>
            <ac:picMk id="2" creationId="{7FD26394-DAEB-A9E4-CB87-6C4AB3C56131}"/>
          </ac:picMkLst>
        </pc:picChg>
      </pc:sldChg>
      <pc:sldChg chg="modSp mod">
        <pc:chgData name="Catherine Wilson Garry" userId="a6f5041e-145e-4149-a278-5a46406c53aa" providerId="ADAL" clId="{C597AD79-F1E3-4D1D-863E-28AC71EF79E5}" dt="2024-08-13T16:10:38.435" v="2724" actId="962"/>
        <pc:sldMkLst>
          <pc:docMk/>
          <pc:sldMk cId="3947011307" sldId="286"/>
        </pc:sldMkLst>
        <pc:spChg chg="mod">
          <ac:chgData name="Catherine Wilson Garry" userId="a6f5041e-145e-4149-a278-5a46406c53aa" providerId="ADAL" clId="{C597AD79-F1E3-4D1D-863E-28AC71EF79E5}" dt="2024-08-13T15:53:45.852" v="1840" actId="20577"/>
          <ac:spMkLst>
            <pc:docMk/>
            <pc:sldMk cId="3947011307" sldId="286"/>
            <ac:spMk id="7" creationId="{0747C67E-A316-4A5F-8F11-0AE6C7F5C1B0}"/>
          </ac:spMkLst>
        </pc:spChg>
        <pc:picChg chg="mod">
          <ac:chgData name="Catherine Wilson Garry" userId="a6f5041e-145e-4149-a278-5a46406c53aa" providerId="ADAL" clId="{C597AD79-F1E3-4D1D-863E-28AC71EF79E5}" dt="2024-08-13T16:10:38.435" v="2724" actId="962"/>
          <ac:picMkLst>
            <pc:docMk/>
            <pc:sldMk cId="3947011307" sldId="286"/>
            <ac:picMk id="2" creationId="{7FD26394-DAEB-A9E4-CB87-6C4AB3C56131}"/>
          </ac:picMkLst>
        </pc:picChg>
      </pc:sldChg>
      <pc:sldChg chg="modSp mod">
        <pc:chgData name="Catherine Wilson Garry" userId="a6f5041e-145e-4149-a278-5a46406c53aa" providerId="ADAL" clId="{C597AD79-F1E3-4D1D-863E-28AC71EF79E5}" dt="2024-08-13T16:10:40.861" v="2726" actId="962"/>
        <pc:sldMkLst>
          <pc:docMk/>
          <pc:sldMk cId="3839739679" sldId="287"/>
        </pc:sldMkLst>
        <pc:spChg chg="mod">
          <ac:chgData name="Catherine Wilson Garry" userId="a6f5041e-145e-4149-a278-5a46406c53aa" providerId="ADAL" clId="{C597AD79-F1E3-4D1D-863E-28AC71EF79E5}" dt="2024-08-13T15:53:49.207" v="1841" actId="20577"/>
          <ac:spMkLst>
            <pc:docMk/>
            <pc:sldMk cId="3839739679" sldId="287"/>
            <ac:spMk id="7" creationId="{0747C67E-A316-4A5F-8F11-0AE6C7F5C1B0}"/>
          </ac:spMkLst>
        </pc:spChg>
        <pc:picChg chg="mod">
          <ac:chgData name="Catherine Wilson Garry" userId="a6f5041e-145e-4149-a278-5a46406c53aa" providerId="ADAL" clId="{C597AD79-F1E3-4D1D-863E-28AC71EF79E5}" dt="2024-08-13T16:10:40.861" v="2726" actId="962"/>
          <ac:picMkLst>
            <pc:docMk/>
            <pc:sldMk cId="3839739679" sldId="287"/>
            <ac:picMk id="2" creationId="{7FD26394-DAEB-A9E4-CB87-6C4AB3C56131}"/>
          </ac:picMkLst>
        </pc:picChg>
      </pc:sldChg>
      <pc:sldChg chg="modSp mod">
        <pc:chgData name="Catherine Wilson Garry" userId="a6f5041e-145e-4149-a278-5a46406c53aa" providerId="ADAL" clId="{C597AD79-F1E3-4D1D-863E-28AC71EF79E5}" dt="2024-08-13T15:59:11.865" v="1854" actId="13244"/>
        <pc:sldMkLst>
          <pc:docMk/>
          <pc:sldMk cId="113131416" sldId="310"/>
        </pc:sldMkLst>
        <pc:spChg chg="ord">
          <ac:chgData name="Catherine Wilson Garry" userId="a6f5041e-145e-4149-a278-5a46406c53aa" providerId="ADAL" clId="{C597AD79-F1E3-4D1D-863E-28AC71EF79E5}" dt="2024-08-13T15:59:11.865" v="1854" actId="13244"/>
          <ac:spMkLst>
            <pc:docMk/>
            <pc:sldMk cId="113131416" sldId="310"/>
            <ac:spMk id="6" creationId="{00000000-0000-0000-0000-000000000000}"/>
          </ac:spMkLst>
        </pc:spChg>
        <pc:picChg chg="mod ord">
          <ac:chgData name="Catherine Wilson Garry" userId="a6f5041e-145e-4149-a278-5a46406c53aa" providerId="ADAL" clId="{C597AD79-F1E3-4D1D-863E-28AC71EF79E5}" dt="2024-08-13T15:59:10.455" v="1853" actId="13244"/>
          <ac:picMkLst>
            <pc:docMk/>
            <pc:sldMk cId="113131416" sldId="310"/>
            <ac:picMk id="2" creationId="{09CC26EB-B259-9EC7-BA87-E91D44C4B9EF}"/>
          </ac:picMkLst>
        </pc:picChg>
      </pc:sldChg>
      <pc:sldChg chg="modSp mod">
        <pc:chgData name="Catherine Wilson Garry" userId="a6f5041e-145e-4149-a278-5a46406c53aa" providerId="ADAL" clId="{C597AD79-F1E3-4D1D-863E-28AC71EF79E5}" dt="2024-08-13T16:03:28.826" v="2206" actId="13244"/>
        <pc:sldMkLst>
          <pc:docMk/>
          <pc:sldMk cId="3784602693" sldId="311"/>
        </pc:sldMkLst>
        <pc:spChg chg="ord">
          <ac:chgData name="Catherine Wilson Garry" userId="a6f5041e-145e-4149-a278-5a46406c53aa" providerId="ADAL" clId="{C597AD79-F1E3-4D1D-863E-28AC71EF79E5}" dt="2024-08-13T16:03:26.725" v="2205" actId="13244"/>
          <ac:spMkLst>
            <pc:docMk/>
            <pc:sldMk cId="3784602693" sldId="311"/>
            <ac:spMk id="3" creationId="{D34D5FEC-D67D-EA4A-C851-77FFE1FFE517}"/>
          </ac:spMkLst>
        </pc:spChg>
        <pc:spChg chg="mod">
          <ac:chgData name="Catherine Wilson Garry" userId="a6f5041e-145e-4149-a278-5a46406c53aa" providerId="ADAL" clId="{C597AD79-F1E3-4D1D-863E-28AC71EF79E5}" dt="2024-08-13T15:52:18.237" v="1760" actId="404"/>
          <ac:spMkLst>
            <pc:docMk/>
            <pc:sldMk cId="3784602693" sldId="311"/>
            <ac:spMk id="11" creationId="{C3A32566-1BF5-477E-8A37-636A71F507E2}"/>
          </ac:spMkLst>
        </pc:spChg>
        <pc:picChg chg="mod ord">
          <ac:chgData name="Catherine Wilson Garry" userId="a6f5041e-145e-4149-a278-5a46406c53aa" providerId="ADAL" clId="{C597AD79-F1E3-4D1D-863E-28AC71EF79E5}" dt="2024-08-13T16:03:28.826" v="2206" actId="13244"/>
          <ac:picMkLst>
            <pc:docMk/>
            <pc:sldMk cId="3784602693" sldId="311"/>
            <ac:picMk id="2" creationId="{BB022779-FA58-FCBB-49FA-AA34B6B06B7E}"/>
          </ac:picMkLst>
        </pc:picChg>
      </pc:sldChg>
      <pc:sldChg chg="modSp mod">
        <pc:chgData name="Catherine Wilson Garry" userId="a6f5041e-145e-4149-a278-5a46406c53aa" providerId="ADAL" clId="{C597AD79-F1E3-4D1D-863E-28AC71EF79E5}" dt="2024-08-13T16:10:24.195" v="2714" actId="962"/>
        <pc:sldMkLst>
          <pc:docMk/>
          <pc:sldMk cId="294079877" sldId="313"/>
        </pc:sldMkLst>
        <pc:spChg chg="ord">
          <ac:chgData name="Catherine Wilson Garry" userId="a6f5041e-145e-4149-a278-5a46406c53aa" providerId="ADAL" clId="{C597AD79-F1E3-4D1D-863E-28AC71EF79E5}" dt="2024-08-13T16:10:03.769" v="2582" actId="13244"/>
          <ac:spMkLst>
            <pc:docMk/>
            <pc:sldMk cId="294079877" sldId="313"/>
            <ac:spMk id="3" creationId="{5B0BB818-E174-2A17-8D41-64370C2EACCC}"/>
          </ac:spMkLst>
        </pc:spChg>
        <pc:spChg chg="mod">
          <ac:chgData name="Catherine Wilson Garry" userId="a6f5041e-145e-4149-a278-5a46406c53aa" providerId="ADAL" clId="{C597AD79-F1E3-4D1D-863E-28AC71EF79E5}" dt="2024-08-13T15:53:18.697" v="1810" actId="20577"/>
          <ac:spMkLst>
            <pc:docMk/>
            <pc:sldMk cId="294079877" sldId="313"/>
            <ac:spMk id="7" creationId="{0747C67E-A316-4A5F-8F11-0AE6C7F5C1B0}"/>
          </ac:spMkLst>
        </pc:spChg>
        <pc:spChg chg="ord">
          <ac:chgData name="Catherine Wilson Garry" userId="a6f5041e-145e-4149-a278-5a46406c53aa" providerId="ADAL" clId="{C597AD79-F1E3-4D1D-863E-28AC71EF79E5}" dt="2024-08-13T16:10:01.394" v="2581" actId="13244"/>
          <ac:spMkLst>
            <pc:docMk/>
            <pc:sldMk cId="294079877" sldId="313"/>
            <ac:spMk id="8" creationId="{37547CF8-AFAE-DEEE-82D0-C51D7DEAC445}"/>
          </ac:spMkLst>
        </pc:spChg>
        <pc:picChg chg="mod ord">
          <ac:chgData name="Catherine Wilson Garry" userId="a6f5041e-145e-4149-a278-5a46406c53aa" providerId="ADAL" clId="{C597AD79-F1E3-4D1D-863E-28AC71EF79E5}" dt="2024-08-13T16:10:24.195" v="2714" actId="962"/>
          <ac:picMkLst>
            <pc:docMk/>
            <pc:sldMk cId="294079877" sldId="313"/>
            <ac:picMk id="2" creationId="{7FD26394-DAEB-A9E4-CB87-6C4AB3C56131}"/>
          </ac:picMkLst>
        </pc:picChg>
      </pc:sldChg>
      <pc:sldChg chg="modSp mod">
        <pc:chgData name="Catherine Wilson Garry" userId="a6f5041e-145e-4149-a278-5a46406c53aa" providerId="ADAL" clId="{C597AD79-F1E3-4D1D-863E-28AC71EF79E5}" dt="2024-08-13T15:59:26.745" v="1858" actId="13244"/>
        <pc:sldMkLst>
          <pc:docMk/>
          <pc:sldMk cId="2266678133" sldId="314"/>
        </pc:sldMkLst>
        <pc:spChg chg="ord">
          <ac:chgData name="Catherine Wilson Garry" userId="a6f5041e-145e-4149-a278-5a46406c53aa" providerId="ADAL" clId="{C597AD79-F1E3-4D1D-863E-28AC71EF79E5}" dt="2024-08-13T15:59:26.745" v="1858" actId="13244"/>
          <ac:spMkLst>
            <pc:docMk/>
            <pc:sldMk cId="2266678133" sldId="314"/>
            <ac:spMk id="6" creationId="{00000000-0000-0000-0000-000000000000}"/>
          </ac:spMkLst>
        </pc:spChg>
        <pc:picChg chg="mod ord">
          <ac:chgData name="Catherine Wilson Garry" userId="a6f5041e-145e-4149-a278-5a46406c53aa" providerId="ADAL" clId="{C597AD79-F1E3-4D1D-863E-28AC71EF79E5}" dt="2024-08-13T15:59:25.175" v="1857" actId="13244"/>
          <ac:picMkLst>
            <pc:docMk/>
            <pc:sldMk cId="2266678133" sldId="314"/>
            <ac:picMk id="2" creationId="{09CC26EB-B259-9EC7-BA87-E91D44C4B9EF}"/>
          </ac:picMkLst>
        </pc:picChg>
      </pc:sldChg>
      <pc:sldChg chg="modSp mod">
        <pc:chgData name="Catherine Wilson Garry" userId="a6f5041e-145e-4149-a278-5a46406c53aa" providerId="ADAL" clId="{C597AD79-F1E3-4D1D-863E-28AC71EF79E5}" dt="2024-08-13T16:04:53.036" v="2223" actId="13244"/>
        <pc:sldMkLst>
          <pc:docMk/>
          <pc:sldMk cId="2880386922" sldId="315"/>
        </pc:sldMkLst>
        <pc:spChg chg="ord">
          <ac:chgData name="Catherine Wilson Garry" userId="a6f5041e-145e-4149-a278-5a46406c53aa" providerId="ADAL" clId="{C597AD79-F1E3-4D1D-863E-28AC71EF79E5}" dt="2024-08-13T16:04:51.085" v="2222" actId="13244"/>
          <ac:spMkLst>
            <pc:docMk/>
            <pc:sldMk cId="2880386922" sldId="315"/>
            <ac:spMk id="3" creationId="{5B0BB818-E174-2A17-8D41-64370C2EACCC}"/>
          </ac:spMkLst>
        </pc:spChg>
        <pc:spChg chg="ord">
          <ac:chgData name="Catherine Wilson Garry" userId="a6f5041e-145e-4149-a278-5a46406c53aa" providerId="ADAL" clId="{C597AD79-F1E3-4D1D-863E-28AC71EF79E5}" dt="2024-08-13T16:04:48.485" v="2221" actId="13244"/>
          <ac:spMkLst>
            <pc:docMk/>
            <pc:sldMk cId="2880386922" sldId="315"/>
            <ac:spMk id="8" creationId="{37547CF8-AFAE-DEEE-82D0-C51D7DEAC445}"/>
          </ac:spMkLst>
        </pc:spChg>
        <pc:picChg chg="mod ord">
          <ac:chgData name="Catherine Wilson Garry" userId="a6f5041e-145e-4149-a278-5a46406c53aa" providerId="ADAL" clId="{C597AD79-F1E3-4D1D-863E-28AC71EF79E5}" dt="2024-08-13T16:04:53.036" v="2223" actId="13244"/>
          <ac:picMkLst>
            <pc:docMk/>
            <pc:sldMk cId="2880386922" sldId="315"/>
            <ac:picMk id="4" creationId="{7EAB6D84-00FD-6F1D-7DF1-15186FCA5500}"/>
          </ac:picMkLst>
        </pc:picChg>
      </pc:sldChg>
      <pc:sldChg chg="modSp mod">
        <pc:chgData name="Catherine Wilson Garry" userId="a6f5041e-145e-4149-a278-5a46406c53aa" providerId="ADAL" clId="{C597AD79-F1E3-4D1D-863E-28AC71EF79E5}" dt="2024-08-13T16:02:06.795" v="2199" actId="13244"/>
        <pc:sldMkLst>
          <pc:docMk/>
          <pc:sldMk cId="256161285" sldId="316"/>
        </pc:sldMkLst>
        <pc:spChg chg="mod ord">
          <ac:chgData name="Catherine Wilson Garry" userId="a6f5041e-145e-4149-a278-5a46406c53aa" providerId="ADAL" clId="{C597AD79-F1E3-4D1D-863E-28AC71EF79E5}" dt="2024-08-13T16:02:01.535" v="2198" actId="962"/>
          <ac:spMkLst>
            <pc:docMk/>
            <pc:sldMk cId="256161285" sldId="316"/>
            <ac:spMk id="6" creationId="{324C7782-5242-5C6A-500B-CE2CD5A8339A}"/>
          </ac:spMkLst>
        </pc:spChg>
        <pc:spChg chg="ord">
          <ac:chgData name="Catherine Wilson Garry" userId="a6f5041e-145e-4149-a278-5a46406c53aa" providerId="ADAL" clId="{C597AD79-F1E3-4D1D-863E-28AC71EF79E5}" dt="2024-08-13T16:01:19.365" v="1865" actId="13244"/>
          <ac:spMkLst>
            <pc:docMk/>
            <pc:sldMk cId="256161285" sldId="316"/>
            <ac:spMk id="7" creationId="{0360799E-C189-24BA-348A-37EF1F23BFD4}"/>
          </ac:spMkLst>
        </pc:spChg>
        <pc:spChg chg="ord">
          <ac:chgData name="Catherine Wilson Garry" userId="a6f5041e-145e-4149-a278-5a46406c53aa" providerId="ADAL" clId="{C597AD79-F1E3-4D1D-863E-28AC71EF79E5}" dt="2024-08-13T16:01:24.225" v="1867" actId="13244"/>
          <ac:spMkLst>
            <pc:docMk/>
            <pc:sldMk cId="256161285" sldId="316"/>
            <ac:spMk id="8" creationId="{92526721-F482-86D8-1A36-DB6B2C29945A}"/>
          </ac:spMkLst>
        </pc:spChg>
        <pc:spChg chg="mod">
          <ac:chgData name="Catherine Wilson Garry" userId="a6f5041e-145e-4149-a278-5a46406c53aa" providerId="ADAL" clId="{C597AD79-F1E3-4D1D-863E-28AC71EF79E5}" dt="2024-08-13T15:51:00.172" v="1718" actId="20577"/>
          <ac:spMkLst>
            <pc:docMk/>
            <pc:sldMk cId="256161285" sldId="316"/>
            <ac:spMk id="11" creationId="{C3A32566-1BF5-477E-8A37-636A71F507E2}"/>
          </ac:spMkLst>
        </pc:spChg>
        <pc:picChg chg="mod ord">
          <ac:chgData name="Catherine Wilson Garry" userId="a6f5041e-145e-4149-a278-5a46406c53aa" providerId="ADAL" clId="{C597AD79-F1E3-4D1D-863E-28AC71EF79E5}" dt="2024-08-13T16:02:06.795" v="2199" actId="13244"/>
          <ac:picMkLst>
            <pc:docMk/>
            <pc:sldMk cId="256161285" sldId="316"/>
            <ac:picMk id="2" creationId="{BB022779-FA58-FCBB-49FA-AA34B6B06B7E}"/>
          </ac:picMkLst>
        </pc:picChg>
        <pc:picChg chg="mod ord">
          <ac:chgData name="Catherine Wilson Garry" userId="a6f5041e-145e-4149-a278-5a46406c53aa" providerId="ADAL" clId="{C597AD79-F1E3-4D1D-863E-28AC71EF79E5}" dt="2024-08-13T16:01:17.135" v="1864" actId="13244"/>
          <ac:picMkLst>
            <pc:docMk/>
            <pc:sldMk cId="256161285" sldId="316"/>
            <ac:picMk id="5" creationId="{91161B4E-F845-4222-1D52-389CB0149ABF}"/>
          </ac:picMkLst>
        </pc:picChg>
      </pc:sldChg>
      <pc:sldChg chg="addSp delSp modSp mod">
        <pc:chgData name="Catherine Wilson Garry" userId="a6f5041e-145e-4149-a278-5a46406c53aa" providerId="ADAL" clId="{C597AD79-F1E3-4D1D-863E-28AC71EF79E5}" dt="2024-08-13T16:02:16.145" v="2202" actId="13244"/>
        <pc:sldMkLst>
          <pc:docMk/>
          <pc:sldMk cId="3563015124" sldId="317"/>
        </pc:sldMkLst>
        <pc:spChg chg="add mod ord">
          <ac:chgData name="Catherine Wilson Garry" userId="a6f5041e-145e-4149-a278-5a46406c53aa" providerId="ADAL" clId="{C597AD79-F1E3-4D1D-863E-28AC71EF79E5}" dt="2024-08-13T16:02:11.105" v="2200" actId="13244"/>
          <ac:spMkLst>
            <pc:docMk/>
            <pc:sldMk cId="3563015124" sldId="317"/>
            <ac:spMk id="3" creationId="{BB99DEB2-D2F2-B217-9AA4-B64186055760}"/>
          </ac:spMkLst>
        </pc:spChg>
        <pc:spChg chg="mod">
          <ac:chgData name="Catherine Wilson Garry" userId="a6f5041e-145e-4149-a278-5a46406c53aa" providerId="ADAL" clId="{C597AD79-F1E3-4D1D-863E-28AC71EF79E5}" dt="2024-08-13T15:51:08.047" v="1723" actId="404"/>
          <ac:spMkLst>
            <pc:docMk/>
            <pc:sldMk cId="3563015124" sldId="317"/>
            <ac:spMk id="11" creationId="{C3A32566-1BF5-477E-8A37-636A71F507E2}"/>
          </ac:spMkLst>
        </pc:spChg>
        <pc:picChg chg="mod ord">
          <ac:chgData name="Catherine Wilson Garry" userId="a6f5041e-145e-4149-a278-5a46406c53aa" providerId="ADAL" clId="{C597AD79-F1E3-4D1D-863E-28AC71EF79E5}" dt="2024-08-13T16:02:16.145" v="2202" actId="13244"/>
          <ac:picMkLst>
            <pc:docMk/>
            <pc:sldMk cId="3563015124" sldId="317"/>
            <ac:picMk id="2" creationId="{BB022779-FA58-FCBB-49FA-AA34B6B06B7E}"/>
          </ac:picMkLst>
        </pc:picChg>
        <pc:picChg chg="del mod">
          <ac:chgData name="Catherine Wilson Garry" userId="a6f5041e-145e-4149-a278-5a46406c53aa" providerId="ADAL" clId="{C597AD79-F1E3-4D1D-863E-28AC71EF79E5}" dt="2024-08-13T15:45:40.627" v="1166" actId="478"/>
          <ac:picMkLst>
            <pc:docMk/>
            <pc:sldMk cId="3563015124" sldId="317"/>
            <ac:picMk id="4" creationId="{2F21BE7E-A68E-83E9-3FAB-4D8217D53C7B}"/>
          </ac:picMkLst>
        </pc:picChg>
        <pc:picChg chg="mod ord">
          <ac:chgData name="Catherine Wilson Garry" userId="a6f5041e-145e-4149-a278-5a46406c53aa" providerId="ADAL" clId="{C597AD79-F1E3-4D1D-863E-28AC71EF79E5}" dt="2024-08-13T16:02:12.975" v="2201" actId="13244"/>
          <ac:picMkLst>
            <pc:docMk/>
            <pc:sldMk cId="3563015124" sldId="317"/>
            <ac:picMk id="7" creationId="{AF1779BB-C491-8FCD-13A8-927676DEDF3A}"/>
          </ac:picMkLst>
        </pc:picChg>
      </pc:sldChg>
      <pc:sldChg chg="modSp mod">
        <pc:chgData name="Catherine Wilson Garry" userId="a6f5041e-145e-4149-a278-5a46406c53aa" providerId="ADAL" clId="{C597AD79-F1E3-4D1D-863E-28AC71EF79E5}" dt="2024-08-13T16:39:29.156" v="2731" actId="13244"/>
        <pc:sldMkLst>
          <pc:docMk/>
          <pc:sldMk cId="709826043" sldId="318"/>
        </pc:sldMkLst>
        <pc:spChg chg="ord">
          <ac:chgData name="Catherine Wilson Garry" userId="a6f5041e-145e-4149-a278-5a46406c53aa" providerId="ADAL" clId="{C597AD79-F1E3-4D1D-863E-28AC71EF79E5}" dt="2024-08-13T16:39:29.156" v="2731" actId="13244"/>
          <ac:spMkLst>
            <pc:docMk/>
            <pc:sldMk cId="709826043" sldId="318"/>
            <ac:spMk id="2" creationId="{C95A9269-C3CE-A77F-FD02-FD86BD700732}"/>
          </ac:spMkLst>
        </pc:spChg>
        <pc:spChg chg="ord">
          <ac:chgData name="Catherine Wilson Garry" userId="a6f5041e-145e-4149-a278-5a46406c53aa" providerId="ADAL" clId="{C597AD79-F1E3-4D1D-863E-28AC71EF79E5}" dt="2024-08-13T16:03:36.135" v="2207" actId="13244"/>
          <ac:spMkLst>
            <pc:docMk/>
            <pc:sldMk cId="709826043" sldId="318"/>
            <ac:spMk id="8" creationId="{1B711A58-E8AD-4E1E-6295-A0272FC01E31}"/>
          </ac:spMkLst>
        </pc:spChg>
        <pc:picChg chg="mod ord">
          <ac:chgData name="Catherine Wilson Garry" userId="a6f5041e-145e-4149-a278-5a46406c53aa" providerId="ADAL" clId="{C597AD79-F1E3-4D1D-863E-28AC71EF79E5}" dt="2024-08-13T16:03:50.716" v="2211" actId="13244"/>
          <ac:picMkLst>
            <pc:docMk/>
            <pc:sldMk cId="709826043" sldId="318"/>
            <ac:picMk id="4" creationId="{6B32EE48-C4E7-2660-0213-1897F8BDFBBC}"/>
          </ac:picMkLst>
        </pc:picChg>
        <pc:picChg chg="mod">
          <ac:chgData name="Catherine Wilson Garry" userId="a6f5041e-145e-4149-a278-5a46406c53aa" providerId="ADAL" clId="{C597AD79-F1E3-4D1D-863E-28AC71EF79E5}" dt="2024-08-13T16:03:47.335" v="2210" actId="13244"/>
          <ac:picMkLst>
            <pc:docMk/>
            <pc:sldMk cId="709826043" sldId="318"/>
            <ac:picMk id="1026" creationId="{79ED7E1F-6D9B-70FD-BFE6-A5EA39B84EC1}"/>
          </ac:picMkLst>
        </pc:picChg>
      </pc:sldChg>
      <pc:sldChg chg="modSp mod">
        <pc:chgData name="Catherine Wilson Garry" userId="a6f5041e-145e-4149-a278-5a46406c53aa" providerId="ADAL" clId="{C597AD79-F1E3-4D1D-863E-28AC71EF79E5}" dt="2024-08-13T16:39:31.459" v="2732" actId="13244"/>
        <pc:sldMkLst>
          <pc:docMk/>
          <pc:sldMk cId="441579137" sldId="319"/>
        </pc:sldMkLst>
        <pc:spChg chg="ord">
          <ac:chgData name="Catherine Wilson Garry" userId="a6f5041e-145e-4149-a278-5a46406c53aa" providerId="ADAL" clId="{C597AD79-F1E3-4D1D-863E-28AC71EF79E5}" dt="2024-08-13T16:39:31.459" v="2732" actId="13244"/>
          <ac:spMkLst>
            <pc:docMk/>
            <pc:sldMk cId="441579137" sldId="319"/>
            <ac:spMk id="2" creationId="{C95A9269-C3CE-A77F-FD02-FD86BD700732}"/>
          </ac:spMkLst>
        </pc:spChg>
        <pc:spChg chg="mod">
          <ac:chgData name="Catherine Wilson Garry" userId="a6f5041e-145e-4149-a278-5a46406c53aa" providerId="ADAL" clId="{C597AD79-F1E3-4D1D-863E-28AC71EF79E5}" dt="2024-08-13T16:03:58.755" v="2212" actId="14100"/>
          <ac:spMkLst>
            <pc:docMk/>
            <pc:sldMk cId="441579137" sldId="319"/>
            <ac:spMk id="7" creationId="{0747C67E-A316-4A5F-8F11-0AE6C7F5C1B0}"/>
          </ac:spMkLst>
        </pc:spChg>
        <pc:spChg chg="ord">
          <ac:chgData name="Catherine Wilson Garry" userId="a6f5041e-145e-4149-a278-5a46406c53aa" providerId="ADAL" clId="{C597AD79-F1E3-4D1D-863E-28AC71EF79E5}" dt="2024-08-13T16:04:00.495" v="2213" actId="13244"/>
          <ac:spMkLst>
            <pc:docMk/>
            <pc:sldMk cId="441579137" sldId="319"/>
            <ac:spMk id="8" creationId="{1B711A58-E8AD-4E1E-6295-A0272FC01E31}"/>
          </ac:spMkLst>
        </pc:spChg>
        <pc:picChg chg="mod ord">
          <ac:chgData name="Catherine Wilson Garry" userId="a6f5041e-145e-4149-a278-5a46406c53aa" providerId="ADAL" clId="{C597AD79-F1E3-4D1D-863E-28AC71EF79E5}" dt="2024-08-13T16:04:11.406" v="2216" actId="13244"/>
          <ac:picMkLst>
            <pc:docMk/>
            <pc:sldMk cId="441579137" sldId="319"/>
            <ac:picMk id="9" creationId="{A5FC8724-C85D-5D59-815D-758FD412A528}"/>
          </ac:picMkLst>
        </pc:picChg>
        <pc:picChg chg="mod">
          <ac:chgData name="Catherine Wilson Garry" userId="a6f5041e-145e-4149-a278-5a46406c53aa" providerId="ADAL" clId="{C597AD79-F1E3-4D1D-863E-28AC71EF79E5}" dt="2024-08-13T16:04:07.825" v="2215" actId="13244"/>
          <ac:picMkLst>
            <pc:docMk/>
            <pc:sldMk cId="441579137" sldId="319"/>
            <ac:picMk id="1026" creationId="{79ED7E1F-6D9B-70FD-BFE6-A5EA39B84EC1}"/>
          </ac:picMkLst>
        </pc:picChg>
      </pc:sldChg>
      <pc:sldChg chg="modSp mod">
        <pc:chgData name="Catherine Wilson Garry" userId="a6f5041e-145e-4149-a278-5a46406c53aa" providerId="ADAL" clId="{C597AD79-F1E3-4D1D-863E-28AC71EF79E5}" dt="2024-08-13T16:39:43.648" v="2736" actId="13244"/>
        <pc:sldMkLst>
          <pc:docMk/>
          <pc:sldMk cId="2839607478" sldId="320"/>
        </pc:sldMkLst>
        <pc:spChg chg="ord">
          <ac:chgData name="Catherine Wilson Garry" userId="a6f5041e-145e-4149-a278-5a46406c53aa" providerId="ADAL" clId="{C597AD79-F1E3-4D1D-863E-28AC71EF79E5}" dt="2024-08-13T16:04:22.135" v="2218" actId="13244"/>
          <ac:spMkLst>
            <pc:docMk/>
            <pc:sldMk cId="2839607478" sldId="320"/>
            <ac:spMk id="2" creationId="{C95A9269-C3CE-A77F-FD02-FD86BD700732}"/>
          </ac:spMkLst>
        </pc:spChg>
        <pc:spChg chg="ord">
          <ac:chgData name="Catherine Wilson Garry" userId="a6f5041e-145e-4149-a278-5a46406c53aa" providerId="ADAL" clId="{C597AD79-F1E3-4D1D-863E-28AC71EF79E5}" dt="2024-08-13T16:04:19.195" v="2217" actId="13244"/>
          <ac:spMkLst>
            <pc:docMk/>
            <pc:sldMk cId="2839607478" sldId="320"/>
            <ac:spMk id="8" creationId="{1B711A58-E8AD-4E1E-6295-A0272FC01E31}"/>
          </ac:spMkLst>
        </pc:spChg>
        <pc:picChg chg="mod">
          <ac:chgData name="Catherine Wilson Garry" userId="a6f5041e-145e-4149-a278-5a46406c53aa" providerId="ADAL" clId="{C597AD79-F1E3-4D1D-863E-28AC71EF79E5}" dt="2024-08-13T15:48:19.017" v="1606" actId="962"/>
          <ac:picMkLst>
            <pc:docMk/>
            <pc:sldMk cId="2839607478" sldId="320"/>
            <ac:picMk id="4" creationId="{BC90760D-F382-AD89-EA73-C4D95D8F31F6}"/>
          </ac:picMkLst>
        </pc:picChg>
        <pc:picChg chg="mod ord">
          <ac:chgData name="Catherine Wilson Garry" userId="a6f5041e-145e-4149-a278-5a46406c53aa" providerId="ADAL" clId="{C597AD79-F1E3-4D1D-863E-28AC71EF79E5}" dt="2024-08-13T16:39:43.648" v="2736" actId="13244"/>
          <ac:picMkLst>
            <pc:docMk/>
            <pc:sldMk cId="2839607478" sldId="320"/>
            <ac:picMk id="9" creationId="{A42F3444-755A-3FB7-A4A3-9A741F9A32A5}"/>
          </ac:picMkLst>
        </pc:picChg>
        <pc:picChg chg="mod ord">
          <ac:chgData name="Catherine Wilson Garry" userId="a6f5041e-145e-4149-a278-5a46406c53aa" providerId="ADAL" clId="{C597AD79-F1E3-4D1D-863E-28AC71EF79E5}" dt="2024-08-13T16:39:42.293" v="2735" actId="13244"/>
          <ac:picMkLst>
            <pc:docMk/>
            <pc:sldMk cId="2839607478" sldId="320"/>
            <ac:picMk id="13" creationId="{03F440B1-DEC1-596B-CCB7-DA0F8584F8F5}"/>
          </ac:picMkLst>
        </pc:picChg>
      </pc:sldChg>
      <pc:sldChg chg="modSp mod">
        <pc:chgData name="Catherine Wilson Garry" userId="a6f5041e-145e-4149-a278-5a46406c53aa" providerId="ADAL" clId="{C597AD79-F1E3-4D1D-863E-28AC71EF79E5}" dt="2024-08-13T16:10:43.936" v="2728" actId="962"/>
        <pc:sldMkLst>
          <pc:docMk/>
          <pc:sldMk cId="1345704633" sldId="321"/>
        </pc:sldMkLst>
        <pc:spChg chg="mod">
          <ac:chgData name="Catherine Wilson Garry" userId="a6f5041e-145e-4149-a278-5a46406c53aa" providerId="ADAL" clId="{C597AD79-F1E3-4D1D-863E-28AC71EF79E5}" dt="2024-08-13T15:53:51.467" v="1842" actId="20577"/>
          <ac:spMkLst>
            <pc:docMk/>
            <pc:sldMk cId="1345704633" sldId="321"/>
            <ac:spMk id="7" creationId="{0747C67E-A316-4A5F-8F11-0AE6C7F5C1B0}"/>
          </ac:spMkLst>
        </pc:spChg>
        <pc:picChg chg="mod">
          <ac:chgData name="Catherine Wilson Garry" userId="a6f5041e-145e-4149-a278-5a46406c53aa" providerId="ADAL" clId="{C597AD79-F1E3-4D1D-863E-28AC71EF79E5}" dt="2024-08-13T16:10:43.936" v="2728" actId="962"/>
          <ac:picMkLst>
            <pc:docMk/>
            <pc:sldMk cId="1345704633" sldId="321"/>
            <ac:picMk id="2" creationId="{7FD26394-DAEB-A9E4-CB87-6C4AB3C56131}"/>
          </ac:picMkLst>
        </pc:picChg>
      </pc:sldChg>
      <pc:sldChg chg="modSp mod">
        <pc:chgData name="Catherine Wilson Garry" userId="a6f5041e-145e-4149-a278-5a46406c53aa" providerId="ADAL" clId="{C597AD79-F1E3-4D1D-863E-28AC71EF79E5}" dt="2024-08-13T16:05:06.276" v="2226" actId="13244"/>
        <pc:sldMkLst>
          <pc:docMk/>
          <pc:sldMk cId="3617327372" sldId="323"/>
        </pc:sldMkLst>
        <pc:spChg chg="ord">
          <ac:chgData name="Catherine Wilson Garry" userId="a6f5041e-145e-4149-a278-5a46406c53aa" providerId="ADAL" clId="{C597AD79-F1E3-4D1D-863E-28AC71EF79E5}" dt="2024-08-13T16:05:02.505" v="2225" actId="13244"/>
          <ac:spMkLst>
            <pc:docMk/>
            <pc:sldMk cId="3617327372" sldId="323"/>
            <ac:spMk id="3" creationId="{5B0BB818-E174-2A17-8D41-64370C2EACCC}"/>
          </ac:spMkLst>
        </pc:spChg>
        <pc:spChg chg="mod">
          <ac:chgData name="Catherine Wilson Garry" userId="a6f5041e-145e-4149-a278-5a46406c53aa" providerId="ADAL" clId="{C597AD79-F1E3-4D1D-863E-28AC71EF79E5}" dt="2024-08-13T15:52:43.717" v="1791" actId="255"/>
          <ac:spMkLst>
            <pc:docMk/>
            <pc:sldMk cId="3617327372" sldId="323"/>
            <ac:spMk id="7" creationId="{0747C67E-A316-4A5F-8F11-0AE6C7F5C1B0}"/>
          </ac:spMkLst>
        </pc:spChg>
        <pc:spChg chg="ord">
          <ac:chgData name="Catherine Wilson Garry" userId="a6f5041e-145e-4149-a278-5a46406c53aa" providerId="ADAL" clId="{C597AD79-F1E3-4D1D-863E-28AC71EF79E5}" dt="2024-08-13T16:05:00.425" v="2224" actId="13244"/>
          <ac:spMkLst>
            <pc:docMk/>
            <pc:sldMk cId="3617327372" sldId="323"/>
            <ac:spMk id="8" creationId="{37547CF8-AFAE-DEEE-82D0-C51D7DEAC445}"/>
          </ac:spMkLst>
        </pc:spChg>
        <pc:picChg chg="mod ord">
          <ac:chgData name="Catherine Wilson Garry" userId="a6f5041e-145e-4149-a278-5a46406c53aa" providerId="ADAL" clId="{C597AD79-F1E3-4D1D-863E-28AC71EF79E5}" dt="2024-08-13T16:05:06.276" v="2226" actId="13244"/>
          <ac:picMkLst>
            <pc:docMk/>
            <pc:sldMk cId="3617327372" sldId="323"/>
            <ac:picMk id="2" creationId="{9F4A30C1-E6F7-BEE5-AEED-91955843ABBF}"/>
          </ac:picMkLst>
        </pc:picChg>
      </pc:sldChg>
      <pc:sldChg chg="modSp mod">
        <pc:chgData name="Catherine Wilson Garry" userId="a6f5041e-145e-4149-a278-5a46406c53aa" providerId="ADAL" clId="{C597AD79-F1E3-4D1D-863E-28AC71EF79E5}" dt="2024-08-13T16:05:22.095" v="2229" actId="13244"/>
        <pc:sldMkLst>
          <pc:docMk/>
          <pc:sldMk cId="1202643424" sldId="324"/>
        </pc:sldMkLst>
        <pc:spChg chg="ord">
          <ac:chgData name="Catherine Wilson Garry" userId="a6f5041e-145e-4149-a278-5a46406c53aa" providerId="ADAL" clId="{C597AD79-F1E3-4D1D-863E-28AC71EF79E5}" dt="2024-08-13T16:05:19.875" v="2228" actId="13244"/>
          <ac:spMkLst>
            <pc:docMk/>
            <pc:sldMk cId="1202643424" sldId="324"/>
            <ac:spMk id="3" creationId="{5B0BB818-E174-2A17-8D41-64370C2EACCC}"/>
          </ac:spMkLst>
        </pc:spChg>
        <pc:spChg chg="ord">
          <ac:chgData name="Catherine Wilson Garry" userId="a6f5041e-145e-4149-a278-5a46406c53aa" providerId="ADAL" clId="{C597AD79-F1E3-4D1D-863E-28AC71EF79E5}" dt="2024-08-13T16:05:17.735" v="2227" actId="13244"/>
          <ac:spMkLst>
            <pc:docMk/>
            <pc:sldMk cId="1202643424" sldId="324"/>
            <ac:spMk id="8" creationId="{37547CF8-AFAE-DEEE-82D0-C51D7DEAC445}"/>
          </ac:spMkLst>
        </pc:spChg>
        <pc:picChg chg="mod ord">
          <ac:chgData name="Catherine Wilson Garry" userId="a6f5041e-145e-4149-a278-5a46406c53aa" providerId="ADAL" clId="{C597AD79-F1E3-4D1D-863E-28AC71EF79E5}" dt="2024-08-13T16:05:22.095" v="2229" actId="13244"/>
          <ac:picMkLst>
            <pc:docMk/>
            <pc:sldMk cId="1202643424" sldId="324"/>
            <ac:picMk id="4" creationId="{D50799AA-5539-B2AA-3CF1-9EF498D923BD}"/>
          </ac:picMkLst>
        </pc:picChg>
      </pc:sldChg>
      <pc:sldChg chg="modSp mod">
        <pc:chgData name="Catherine Wilson Garry" userId="a6f5041e-145e-4149-a278-5a46406c53aa" providerId="ADAL" clId="{C597AD79-F1E3-4D1D-863E-28AC71EF79E5}" dt="2024-08-13T16:05:45.876" v="2232" actId="13244"/>
        <pc:sldMkLst>
          <pc:docMk/>
          <pc:sldMk cId="2710028853" sldId="325"/>
        </pc:sldMkLst>
        <pc:spChg chg="ord">
          <ac:chgData name="Catherine Wilson Garry" userId="a6f5041e-145e-4149-a278-5a46406c53aa" providerId="ADAL" clId="{C597AD79-F1E3-4D1D-863E-28AC71EF79E5}" dt="2024-08-13T16:05:43.796" v="2231" actId="13244"/>
          <ac:spMkLst>
            <pc:docMk/>
            <pc:sldMk cId="2710028853" sldId="325"/>
            <ac:spMk id="3" creationId="{5B0BB818-E174-2A17-8D41-64370C2EACCC}"/>
          </ac:spMkLst>
        </pc:spChg>
        <pc:spChg chg="mod">
          <ac:chgData name="Catherine Wilson Garry" userId="a6f5041e-145e-4149-a278-5a46406c53aa" providerId="ADAL" clId="{C597AD79-F1E3-4D1D-863E-28AC71EF79E5}" dt="2024-08-13T15:53:02.447" v="1801" actId="20577"/>
          <ac:spMkLst>
            <pc:docMk/>
            <pc:sldMk cId="2710028853" sldId="325"/>
            <ac:spMk id="7" creationId="{0747C67E-A316-4A5F-8F11-0AE6C7F5C1B0}"/>
          </ac:spMkLst>
        </pc:spChg>
        <pc:spChg chg="ord">
          <ac:chgData name="Catherine Wilson Garry" userId="a6f5041e-145e-4149-a278-5a46406c53aa" providerId="ADAL" clId="{C597AD79-F1E3-4D1D-863E-28AC71EF79E5}" dt="2024-08-13T16:05:41.975" v="2230" actId="13244"/>
          <ac:spMkLst>
            <pc:docMk/>
            <pc:sldMk cId="2710028853" sldId="325"/>
            <ac:spMk id="8" creationId="{37547CF8-AFAE-DEEE-82D0-C51D7DEAC445}"/>
          </ac:spMkLst>
        </pc:spChg>
        <pc:picChg chg="mod ord">
          <ac:chgData name="Catherine Wilson Garry" userId="a6f5041e-145e-4149-a278-5a46406c53aa" providerId="ADAL" clId="{C597AD79-F1E3-4D1D-863E-28AC71EF79E5}" dt="2024-08-13T16:05:45.876" v="2232" actId="13244"/>
          <ac:picMkLst>
            <pc:docMk/>
            <pc:sldMk cId="2710028853" sldId="325"/>
            <ac:picMk id="2" creationId="{A78C0379-C093-8AEB-9F5B-C4C95A581803}"/>
          </ac:picMkLst>
        </pc:picChg>
      </pc:sldChg>
      <pc:sldChg chg="modSp mod">
        <pc:chgData name="Catherine Wilson Garry" userId="a6f5041e-145e-4149-a278-5a46406c53aa" providerId="ADAL" clId="{C597AD79-F1E3-4D1D-863E-28AC71EF79E5}" dt="2024-08-13T16:02:21.895" v="2204" actId="13244"/>
        <pc:sldMkLst>
          <pc:docMk/>
          <pc:sldMk cId="789387673" sldId="326"/>
        </pc:sldMkLst>
        <pc:spChg chg="ord">
          <ac:chgData name="Catherine Wilson Garry" userId="a6f5041e-145e-4149-a278-5a46406c53aa" providerId="ADAL" clId="{C597AD79-F1E3-4D1D-863E-28AC71EF79E5}" dt="2024-08-13T16:02:18.945" v="2203" actId="13244"/>
          <ac:spMkLst>
            <pc:docMk/>
            <pc:sldMk cId="789387673" sldId="326"/>
            <ac:spMk id="3" creationId="{D34D5FEC-D67D-EA4A-C851-77FFE1FFE517}"/>
          </ac:spMkLst>
        </pc:spChg>
        <pc:picChg chg="mod ord">
          <ac:chgData name="Catherine Wilson Garry" userId="a6f5041e-145e-4149-a278-5a46406c53aa" providerId="ADAL" clId="{C597AD79-F1E3-4D1D-863E-28AC71EF79E5}" dt="2024-08-13T16:02:21.895" v="2204" actId="13244"/>
          <ac:picMkLst>
            <pc:docMk/>
            <pc:sldMk cId="789387673" sldId="326"/>
            <ac:picMk id="2" creationId="{BB022779-FA58-FCBB-49FA-AA34B6B06B7E}"/>
          </ac:picMkLst>
        </pc:picChg>
      </pc:sldChg>
      <pc:sldChg chg="modSp del mod">
        <pc:chgData name="Catherine Wilson Garry" userId="a6f5041e-145e-4149-a278-5a46406c53aa" providerId="ADAL" clId="{C597AD79-F1E3-4D1D-863E-28AC71EF79E5}" dt="2024-08-13T16:13:05.834" v="2729" actId="2696"/>
        <pc:sldMkLst>
          <pc:docMk/>
          <pc:sldMk cId="1701597323" sldId="327"/>
        </pc:sldMkLst>
        <pc:spChg chg="ord">
          <ac:chgData name="Catherine Wilson Garry" userId="a6f5041e-145e-4149-a278-5a46406c53aa" providerId="ADAL" clId="{C597AD79-F1E3-4D1D-863E-28AC71EF79E5}" dt="2024-08-13T15:59:06.095" v="1852" actId="13244"/>
          <ac:spMkLst>
            <pc:docMk/>
            <pc:sldMk cId="1701597323" sldId="327"/>
            <ac:spMk id="6" creationId="{00000000-0000-0000-0000-000000000000}"/>
          </ac:spMkLst>
        </pc:spChg>
        <pc:picChg chg="mod ord">
          <ac:chgData name="Catherine Wilson Garry" userId="a6f5041e-145e-4149-a278-5a46406c53aa" providerId="ADAL" clId="{C597AD79-F1E3-4D1D-863E-28AC71EF79E5}" dt="2024-08-13T15:59:03.746" v="1851" actId="13244"/>
          <ac:picMkLst>
            <pc:docMk/>
            <pc:sldMk cId="1701597323" sldId="327"/>
            <ac:picMk id="2" creationId="{09CC26EB-B259-9EC7-BA87-E91D44C4B9EF}"/>
          </ac:picMkLst>
        </pc:picChg>
      </pc:sldChg>
      <pc:sldChg chg="modSp mod">
        <pc:chgData name="Catherine Wilson Garry" userId="a6f5041e-145e-4149-a278-5a46406c53aa" providerId="ADAL" clId="{C597AD79-F1E3-4D1D-863E-28AC71EF79E5}" dt="2024-08-13T16:40:10.483" v="2742" actId="13244"/>
        <pc:sldMkLst>
          <pc:docMk/>
          <pc:sldMk cId="968607421" sldId="328"/>
        </pc:sldMkLst>
        <pc:spChg chg="mod ord">
          <ac:chgData name="Catherine Wilson Garry" userId="a6f5041e-145e-4149-a278-5a46406c53aa" providerId="ADAL" clId="{C597AD79-F1E3-4D1D-863E-28AC71EF79E5}" dt="2024-08-13T16:05:52.425" v="2233" actId="13244"/>
          <ac:spMkLst>
            <pc:docMk/>
            <pc:sldMk cId="968607421" sldId="328"/>
            <ac:spMk id="3" creationId="{D34D5FEC-D67D-EA4A-C851-77FFE1FFE517}"/>
          </ac:spMkLst>
        </pc:spChg>
        <pc:picChg chg="mod ord">
          <ac:chgData name="Catherine Wilson Garry" userId="a6f5041e-145e-4149-a278-5a46406c53aa" providerId="ADAL" clId="{C597AD79-F1E3-4D1D-863E-28AC71EF79E5}" dt="2024-08-13T16:40:10.483" v="2742" actId="13244"/>
          <ac:picMkLst>
            <pc:docMk/>
            <pc:sldMk cId="968607421" sldId="328"/>
            <ac:picMk id="2" creationId="{BB022779-FA58-FCBB-49FA-AA34B6B06B7E}"/>
          </ac:picMkLst>
        </pc:picChg>
      </pc:sldChg>
      <pc:sldChg chg="modSp mod">
        <pc:chgData name="Catherine Wilson Garry" userId="a6f5041e-145e-4149-a278-5a46406c53aa" providerId="ADAL" clId="{C597AD79-F1E3-4D1D-863E-28AC71EF79E5}" dt="2024-08-13T16:06:28.785" v="2245" actId="13244"/>
        <pc:sldMkLst>
          <pc:docMk/>
          <pc:sldMk cId="444166712" sldId="329"/>
        </pc:sldMkLst>
        <pc:spChg chg="mod ord">
          <ac:chgData name="Catherine Wilson Garry" userId="a6f5041e-145e-4149-a278-5a46406c53aa" providerId="ADAL" clId="{C597AD79-F1E3-4D1D-863E-28AC71EF79E5}" dt="2024-08-13T16:06:23.136" v="2242" actId="14100"/>
          <ac:spMkLst>
            <pc:docMk/>
            <pc:sldMk cId="444166712" sldId="329"/>
            <ac:spMk id="3" creationId="{D34D5FEC-D67D-EA4A-C851-77FFE1FFE517}"/>
          </ac:spMkLst>
        </pc:spChg>
        <pc:picChg chg="mod ord">
          <ac:chgData name="Catherine Wilson Garry" userId="a6f5041e-145e-4149-a278-5a46406c53aa" providerId="ADAL" clId="{C597AD79-F1E3-4D1D-863E-28AC71EF79E5}" dt="2024-08-13T16:06:26.905" v="2244" actId="13244"/>
          <ac:picMkLst>
            <pc:docMk/>
            <pc:sldMk cId="444166712" sldId="329"/>
            <ac:picMk id="2" creationId="{BB022779-FA58-FCBB-49FA-AA34B6B06B7E}"/>
          </ac:picMkLst>
        </pc:picChg>
        <pc:picChg chg="mod ord">
          <ac:chgData name="Catherine Wilson Garry" userId="a6f5041e-145e-4149-a278-5a46406c53aa" providerId="ADAL" clId="{C597AD79-F1E3-4D1D-863E-28AC71EF79E5}" dt="2024-08-13T16:06:28.785" v="2245" actId="13244"/>
          <ac:picMkLst>
            <pc:docMk/>
            <pc:sldMk cId="444166712" sldId="329"/>
            <ac:picMk id="5" creationId="{884E8498-A0CA-8E32-867E-CDA91D5F4CB8}"/>
          </ac:picMkLst>
        </pc:picChg>
      </pc:sldChg>
      <pc:sldChg chg="modSp mod">
        <pc:chgData name="Catherine Wilson Garry" userId="a6f5041e-145e-4149-a278-5a46406c53aa" providerId="ADAL" clId="{C597AD79-F1E3-4D1D-863E-28AC71EF79E5}" dt="2024-08-13T16:06:04.196" v="2237" actId="13244"/>
        <pc:sldMkLst>
          <pc:docMk/>
          <pc:sldMk cId="4126169806" sldId="330"/>
        </pc:sldMkLst>
        <pc:spChg chg="ord">
          <ac:chgData name="Catherine Wilson Garry" userId="a6f5041e-145e-4149-a278-5a46406c53aa" providerId="ADAL" clId="{C597AD79-F1E3-4D1D-863E-28AC71EF79E5}" dt="2024-08-13T16:05:59.155" v="2235" actId="13244"/>
          <ac:spMkLst>
            <pc:docMk/>
            <pc:sldMk cId="4126169806" sldId="330"/>
            <ac:spMk id="3" creationId="{D34D5FEC-D67D-EA4A-C851-77FFE1FFE517}"/>
          </ac:spMkLst>
        </pc:spChg>
        <pc:picChg chg="mod ord">
          <ac:chgData name="Catherine Wilson Garry" userId="a6f5041e-145e-4149-a278-5a46406c53aa" providerId="ADAL" clId="{C597AD79-F1E3-4D1D-863E-28AC71EF79E5}" dt="2024-08-13T16:06:04.196" v="2237" actId="13244"/>
          <ac:picMkLst>
            <pc:docMk/>
            <pc:sldMk cId="4126169806" sldId="330"/>
            <ac:picMk id="2" creationId="{BB022779-FA58-FCBB-49FA-AA34B6B06B7E}"/>
          </ac:picMkLst>
        </pc:picChg>
        <pc:picChg chg="mod ord">
          <ac:chgData name="Catherine Wilson Garry" userId="a6f5041e-145e-4149-a278-5a46406c53aa" providerId="ADAL" clId="{C597AD79-F1E3-4D1D-863E-28AC71EF79E5}" dt="2024-08-13T16:06:01.396" v="2236" actId="13244"/>
          <ac:picMkLst>
            <pc:docMk/>
            <pc:sldMk cId="4126169806" sldId="330"/>
            <ac:picMk id="5" creationId="{4F1ED03A-FD26-9207-EC61-B74CA4096B78}"/>
          </ac:picMkLst>
        </pc:picChg>
      </pc:sldChg>
      <pc:sldChg chg="modSp mod">
        <pc:chgData name="Catherine Wilson Garry" userId="a6f5041e-145e-4149-a278-5a46406c53aa" providerId="ADAL" clId="{C597AD79-F1E3-4D1D-863E-28AC71EF79E5}" dt="2024-08-13T15:59:20.625" v="1856" actId="13244"/>
        <pc:sldMkLst>
          <pc:docMk/>
          <pc:sldMk cId="2608636889" sldId="331"/>
        </pc:sldMkLst>
        <pc:spChg chg="ord">
          <ac:chgData name="Catherine Wilson Garry" userId="a6f5041e-145e-4149-a278-5a46406c53aa" providerId="ADAL" clId="{C597AD79-F1E3-4D1D-863E-28AC71EF79E5}" dt="2024-08-13T15:59:20.625" v="1856" actId="13244"/>
          <ac:spMkLst>
            <pc:docMk/>
            <pc:sldMk cId="2608636889" sldId="331"/>
            <ac:spMk id="6" creationId="{00000000-0000-0000-0000-000000000000}"/>
          </ac:spMkLst>
        </pc:spChg>
        <pc:picChg chg="mod ord">
          <ac:chgData name="Catherine Wilson Garry" userId="a6f5041e-145e-4149-a278-5a46406c53aa" providerId="ADAL" clId="{C597AD79-F1E3-4D1D-863E-28AC71EF79E5}" dt="2024-08-13T15:59:18.756" v="1855" actId="13244"/>
          <ac:picMkLst>
            <pc:docMk/>
            <pc:sldMk cId="2608636889" sldId="331"/>
            <ac:picMk id="2" creationId="{09CC26EB-B259-9EC7-BA87-E91D44C4B9EF}"/>
          </ac:picMkLst>
        </pc:picChg>
      </pc:sldChg>
      <pc:sldChg chg="delSp modSp mod">
        <pc:chgData name="Catherine Wilson Garry" userId="a6f5041e-145e-4149-a278-5a46406c53aa" providerId="ADAL" clId="{C597AD79-F1E3-4D1D-863E-28AC71EF79E5}" dt="2024-08-13T15:50:20.727" v="1705" actId="20577"/>
        <pc:sldMkLst>
          <pc:docMk/>
          <pc:sldMk cId="2930255534" sldId="332"/>
        </pc:sldMkLst>
        <pc:spChg chg="mod">
          <ac:chgData name="Catherine Wilson Garry" userId="a6f5041e-145e-4149-a278-5a46406c53aa" providerId="ADAL" clId="{C597AD79-F1E3-4D1D-863E-28AC71EF79E5}" dt="2024-08-13T15:50:20.727" v="1705" actId="20577"/>
          <ac:spMkLst>
            <pc:docMk/>
            <pc:sldMk cId="2930255534" sldId="332"/>
            <ac:spMk id="2" creationId="{00000000-0000-0000-0000-000000000000}"/>
          </ac:spMkLst>
        </pc:spChg>
        <pc:spChg chg="del mod">
          <ac:chgData name="Catherine Wilson Garry" userId="a6f5041e-145e-4149-a278-5a46406c53aa" providerId="ADAL" clId="{C597AD79-F1E3-4D1D-863E-28AC71EF79E5}" dt="2024-08-13T15:49:55.287" v="1692" actId="478"/>
          <ac:spMkLst>
            <pc:docMk/>
            <pc:sldMk cId="2930255534" sldId="332"/>
            <ac:spMk id="3" creationId="{00000000-0000-0000-0000-000000000000}"/>
          </ac:spMkLst>
        </pc:spChg>
        <pc:picChg chg="mod">
          <ac:chgData name="Catherine Wilson Garry" userId="a6f5041e-145e-4149-a278-5a46406c53aa" providerId="ADAL" clId="{C597AD79-F1E3-4D1D-863E-28AC71EF79E5}" dt="2024-08-13T15:49:02.057" v="1674" actId="962"/>
          <ac:picMkLst>
            <pc:docMk/>
            <pc:sldMk cId="2930255534" sldId="332"/>
            <ac:picMk id="7" creationId="{F5F9E569-B7E5-8BF1-3F75-B1E36CB46604}"/>
          </ac:picMkLst>
        </pc:picChg>
      </pc:sldChg>
      <pc:sldChg chg="delSp modSp mod">
        <pc:chgData name="Catherine Wilson Garry" userId="a6f5041e-145e-4149-a278-5a46406c53aa" providerId="ADAL" clId="{C597AD79-F1E3-4D1D-863E-28AC71EF79E5}" dt="2024-08-13T15:50:34.322" v="1707" actId="14100"/>
        <pc:sldMkLst>
          <pc:docMk/>
          <pc:sldMk cId="3474524607" sldId="333"/>
        </pc:sldMkLst>
        <pc:spChg chg="mod">
          <ac:chgData name="Catherine Wilson Garry" userId="a6f5041e-145e-4149-a278-5a46406c53aa" providerId="ADAL" clId="{C597AD79-F1E3-4D1D-863E-28AC71EF79E5}" dt="2024-08-13T15:50:34.322" v="1707" actId="14100"/>
          <ac:spMkLst>
            <pc:docMk/>
            <pc:sldMk cId="3474524607" sldId="333"/>
            <ac:spMk id="2" creationId="{00000000-0000-0000-0000-000000000000}"/>
          </ac:spMkLst>
        </pc:spChg>
        <pc:spChg chg="del mod">
          <ac:chgData name="Catherine Wilson Garry" userId="a6f5041e-145e-4149-a278-5a46406c53aa" providerId="ADAL" clId="{C597AD79-F1E3-4D1D-863E-28AC71EF79E5}" dt="2024-08-13T15:50:14.319" v="1702" actId="478"/>
          <ac:spMkLst>
            <pc:docMk/>
            <pc:sldMk cId="3474524607" sldId="333"/>
            <ac:spMk id="3" creationId="{00000000-0000-0000-0000-000000000000}"/>
          </ac:spMkLst>
        </pc:spChg>
        <pc:picChg chg="mod">
          <ac:chgData name="Catherine Wilson Garry" userId="a6f5041e-145e-4149-a278-5a46406c53aa" providerId="ADAL" clId="{C597AD79-F1E3-4D1D-863E-28AC71EF79E5}" dt="2024-08-13T15:40:59.692" v="6" actId="962"/>
          <ac:picMkLst>
            <pc:docMk/>
            <pc:sldMk cId="3474524607" sldId="333"/>
            <ac:picMk id="7" creationId="{F5F9E569-B7E5-8BF1-3F75-B1E36CB46604}"/>
          </ac:picMkLst>
        </pc:picChg>
      </pc:sldChg>
      <pc:sldChg chg="delSp modSp mod">
        <pc:chgData name="Catherine Wilson Garry" userId="a6f5041e-145e-4149-a278-5a46406c53aa" providerId="ADAL" clId="{C597AD79-F1E3-4D1D-863E-28AC71EF79E5}" dt="2024-08-13T15:50:50.707" v="1714" actId="14100"/>
        <pc:sldMkLst>
          <pc:docMk/>
          <pc:sldMk cId="2636036332" sldId="334"/>
        </pc:sldMkLst>
        <pc:spChg chg="mod">
          <ac:chgData name="Catherine Wilson Garry" userId="a6f5041e-145e-4149-a278-5a46406c53aa" providerId="ADAL" clId="{C597AD79-F1E3-4D1D-863E-28AC71EF79E5}" dt="2024-08-13T15:50:50.707" v="1714" actId="14100"/>
          <ac:spMkLst>
            <pc:docMk/>
            <pc:sldMk cId="2636036332" sldId="334"/>
            <ac:spMk id="2" creationId="{00000000-0000-0000-0000-000000000000}"/>
          </ac:spMkLst>
        </pc:spChg>
        <pc:spChg chg="del mod">
          <ac:chgData name="Catherine Wilson Garry" userId="a6f5041e-145e-4149-a278-5a46406c53aa" providerId="ADAL" clId="{C597AD79-F1E3-4D1D-863E-28AC71EF79E5}" dt="2024-08-13T15:50:40.987" v="1709" actId="478"/>
          <ac:spMkLst>
            <pc:docMk/>
            <pc:sldMk cId="2636036332" sldId="334"/>
            <ac:spMk id="3" creationId="{00000000-0000-0000-0000-000000000000}"/>
          </ac:spMkLst>
        </pc:spChg>
        <pc:picChg chg="mod">
          <ac:chgData name="Catherine Wilson Garry" userId="a6f5041e-145e-4149-a278-5a46406c53aa" providerId="ADAL" clId="{C597AD79-F1E3-4D1D-863E-28AC71EF79E5}" dt="2024-08-13T15:49:06.337" v="1676" actId="962"/>
          <ac:picMkLst>
            <pc:docMk/>
            <pc:sldMk cId="2636036332" sldId="334"/>
            <ac:picMk id="7" creationId="{F5F9E569-B7E5-8BF1-3F75-B1E36CB46604}"/>
          </ac:picMkLst>
        </pc:picChg>
      </pc:sldChg>
      <pc:sldChg chg="delSp modSp mod">
        <pc:chgData name="Catherine Wilson Garry" userId="a6f5041e-145e-4149-a278-5a46406c53aa" providerId="ADAL" clId="{C597AD79-F1E3-4D1D-863E-28AC71EF79E5}" dt="2024-08-13T15:53:13.517" v="1806" actId="255"/>
        <pc:sldMkLst>
          <pc:docMk/>
          <pc:sldMk cId="327801789" sldId="335"/>
        </pc:sldMkLst>
        <pc:spChg chg="mod">
          <ac:chgData name="Catherine Wilson Garry" userId="a6f5041e-145e-4149-a278-5a46406c53aa" providerId="ADAL" clId="{C597AD79-F1E3-4D1D-863E-28AC71EF79E5}" dt="2024-08-13T15:53:13.517" v="1806" actId="255"/>
          <ac:spMkLst>
            <pc:docMk/>
            <pc:sldMk cId="327801789" sldId="335"/>
            <ac:spMk id="2" creationId="{00000000-0000-0000-0000-000000000000}"/>
          </ac:spMkLst>
        </pc:spChg>
        <pc:spChg chg="del mod">
          <ac:chgData name="Catherine Wilson Garry" userId="a6f5041e-145e-4149-a278-5a46406c53aa" providerId="ADAL" clId="{C597AD79-F1E3-4D1D-863E-28AC71EF79E5}" dt="2024-08-13T15:53:10.677" v="1805" actId="478"/>
          <ac:spMkLst>
            <pc:docMk/>
            <pc:sldMk cId="327801789" sldId="335"/>
            <ac:spMk id="3" creationId="{00000000-0000-0000-0000-000000000000}"/>
          </ac:spMkLst>
        </pc:spChg>
        <pc:picChg chg="mod">
          <ac:chgData name="Catherine Wilson Garry" userId="a6f5041e-145e-4149-a278-5a46406c53aa" providerId="ADAL" clId="{C597AD79-F1E3-4D1D-863E-28AC71EF79E5}" dt="2024-08-13T15:49:09.747" v="1677" actId="962"/>
          <ac:picMkLst>
            <pc:docMk/>
            <pc:sldMk cId="327801789" sldId="335"/>
            <ac:picMk id="7" creationId="{F5F9E569-B7E5-8BF1-3F75-B1E36CB46604}"/>
          </ac:picMkLst>
        </pc:picChg>
      </pc:sldChg>
      <pc:sldChg chg="modSp mod">
        <pc:chgData name="Catherine Wilson Garry" userId="a6f5041e-145e-4149-a278-5a46406c53aa" providerId="ADAL" clId="{C597AD79-F1E3-4D1D-863E-28AC71EF79E5}" dt="2024-08-13T15:59:33.235" v="1860" actId="13244"/>
        <pc:sldMkLst>
          <pc:docMk/>
          <pc:sldMk cId="2983373363" sldId="336"/>
        </pc:sldMkLst>
        <pc:spChg chg="ord">
          <ac:chgData name="Catherine Wilson Garry" userId="a6f5041e-145e-4149-a278-5a46406c53aa" providerId="ADAL" clId="{C597AD79-F1E3-4D1D-863E-28AC71EF79E5}" dt="2024-08-13T15:59:33.235" v="1860" actId="13244"/>
          <ac:spMkLst>
            <pc:docMk/>
            <pc:sldMk cId="2983373363" sldId="336"/>
            <ac:spMk id="6" creationId="{00000000-0000-0000-0000-000000000000}"/>
          </ac:spMkLst>
        </pc:spChg>
        <pc:picChg chg="mod ord">
          <ac:chgData name="Catherine Wilson Garry" userId="a6f5041e-145e-4149-a278-5a46406c53aa" providerId="ADAL" clId="{C597AD79-F1E3-4D1D-863E-28AC71EF79E5}" dt="2024-08-13T15:59:31.836" v="1859" actId="13244"/>
          <ac:picMkLst>
            <pc:docMk/>
            <pc:sldMk cId="2983373363" sldId="336"/>
            <ac:picMk id="4" creationId="{988E8636-3604-1474-762A-F71C57E32182}"/>
          </ac:picMkLst>
        </pc:picChg>
      </pc:sldChg>
      <pc:sldChg chg="modSp mod">
        <pc:chgData name="Catherine Wilson Garry" userId="a6f5041e-145e-4149-a278-5a46406c53aa" providerId="ADAL" clId="{C597AD79-F1E3-4D1D-863E-28AC71EF79E5}" dt="2024-08-13T16:40:45.883" v="2750" actId="20577"/>
        <pc:sldMkLst>
          <pc:docMk/>
          <pc:sldMk cId="2365751998" sldId="337"/>
        </pc:sldMkLst>
        <pc:spChg chg="mod ord">
          <ac:chgData name="Catherine Wilson Garry" userId="a6f5041e-145e-4149-a278-5a46406c53aa" providerId="ADAL" clId="{C597AD79-F1E3-4D1D-863E-28AC71EF79E5}" dt="2024-08-13T16:40:45.883" v="2750" actId="20577"/>
          <ac:spMkLst>
            <pc:docMk/>
            <pc:sldMk cId="2365751998" sldId="337"/>
            <ac:spMk id="3" creationId="{D34D5FEC-D67D-EA4A-C851-77FFE1FFE517}"/>
          </ac:spMkLst>
        </pc:spChg>
        <pc:picChg chg="mod ord">
          <ac:chgData name="Catherine Wilson Garry" userId="a6f5041e-145e-4149-a278-5a46406c53aa" providerId="ADAL" clId="{C597AD79-F1E3-4D1D-863E-28AC71EF79E5}" dt="2024-08-13T16:06:12.925" v="2240" actId="13244"/>
          <ac:picMkLst>
            <pc:docMk/>
            <pc:sldMk cId="2365751998" sldId="337"/>
            <ac:picMk id="2" creationId="{BB022779-FA58-FCBB-49FA-AA34B6B06B7E}"/>
          </ac:picMkLst>
        </pc:picChg>
      </pc:sldChg>
    </pc:docChg>
  </pc:docChgLst>
  <pc:docChgLst>
    <pc:chgData name="Liam McCallum" userId="S::liam.mccallum@scottishbooktrust.com::2d06c6df-c547-401e-926f-19a3f5855a04" providerId="AD" clId="Web-{4A7A07D0-E94E-EDD1-0F15-1CC937C435B2}"/>
    <pc:docChg chg="modSld">
      <pc:chgData name="Liam McCallum" userId="S::liam.mccallum@scottishbooktrust.com::2d06c6df-c547-401e-926f-19a3f5855a04" providerId="AD" clId="Web-{4A7A07D0-E94E-EDD1-0F15-1CC937C435B2}" dt="2024-08-01T15:44:01.061" v="0" actId="20577"/>
      <pc:docMkLst>
        <pc:docMk/>
      </pc:docMkLst>
      <pc:sldChg chg="modSp">
        <pc:chgData name="Liam McCallum" userId="S::liam.mccallum@scottishbooktrust.com::2d06c6df-c547-401e-926f-19a3f5855a04" providerId="AD" clId="Web-{4A7A07D0-E94E-EDD1-0F15-1CC937C435B2}" dt="2024-08-01T15:44:01.061" v="0" actId="20577"/>
        <pc:sldMkLst>
          <pc:docMk/>
          <pc:sldMk cId="0" sldId="257"/>
        </pc:sldMkLst>
        <pc:spChg chg="mod">
          <ac:chgData name="Liam McCallum" userId="S::liam.mccallum@scottishbooktrust.com::2d06c6df-c547-401e-926f-19a3f5855a04" providerId="AD" clId="Web-{4A7A07D0-E94E-EDD1-0F15-1CC937C435B2}" dt="2024-08-01T15:44:01.061" v="0" actId="20577"/>
          <ac:spMkLst>
            <pc:docMk/>
            <pc:sldMk cId="0" sldId="257"/>
            <ac:spMk id="9" creationId="{00000000-0000-0000-0000-000000000000}"/>
          </ac:spMkLst>
        </pc:spChg>
      </pc:sldChg>
    </pc:docChg>
  </pc:docChgLst>
  <pc:docChgLst>
    <pc:chgData name="Anna Derricourt" userId="S::anna.derricourt@scottishbooktrust.com::1579c901-d120-45d1-ace9-29aac7b2acec" providerId="AD" clId="Web-{A2117230-C2EB-AA82-A73B-70655CB8AE46}"/>
    <pc:docChg chg="modSld">
      <pc:chgData name="Anna Derricourt" userId="S::anna.derricourt@scottishbooktrust.com::1579c901-d120-45d1-ace9-29aac7b2acec" providerId="AD" clId="Web-{A2117230-C2EB-AA82-A73B-70655CB8AE46}" dt="2024-07-09T09:21:15.973" v="11" actId="20577"/>
      <pc:docMkLst>
        <pc:docMk/>
      </pc:docMkLst>
      <pc:sldChg chg="modSp">
        <pc:chgData name="Anna Derricourt" userId="S::anna.derricourt@scottishbooktrust.com::1579c901-d120-45d1-ace9-29aac7b2acec" providerId="AD" clId="Web-{A2117230-C2EB-AA82-A73B-70655CB8AE46}" dt="2024-07-09T09:21:15.973" v="11" actId="20577"/>
        <pc:sldMkLst>
          <pc:docMk/>
          <pc:sldMk cId="968607421" sldId="328"/>
        </pc:sldMkLst>
        <pc:spChg chg="mod">
          <ac:chgData name="Anna Derricourt" userId="S::anna.derricourt@scottishbooktrust.com::1579c901-d120-45d1-ace9-29aac7b2acec" providerId="AD" clId="Web-{A2117230-C2EB-AA82-A73B-70655CB8AE46}" dt="2024-07-09T09:21:15.973" v="11" actId="20577"/>
          <ac:spMkLst>
            <pc:docMk/>
            <pc:sldMk cId="968607421" sldId="328"/>
            <ac:spMk id="3" creationId="{D34D5FEC-D67D-EA4A-C851-77FFE1FFE517}"/>
          </ac:spMkLst>
        </pc:spChg>
      </pc:sldChg>
    </pc:docChg>
  </pc:docChgLst>
  <pc:docChgLst>
    <pc:chgData name="Catherine Wilson Garry" userId="a6f5041e-145e-4149-a278-5a46406c53aa" providerId="ADAL" clId="{D40269AF-2A4D-48D3-BC2D-87AA317826B9}"/>
    <pc:docChg chg="undo custSel addSld delSld modSld sldOrd">
      <pc:chgData name="Catherine Wilson Garry" userId="a6f5041e-145e-4149-a278-5a46406c53aa" providerId="ADAL" clId="{D40269AF-2A4D-48D3-BC2D-87AA317826B9}" dt="2024-07-09T10:11:26.152" v="12208" actId="1076"/>
      <pc:docMkLst>
        <pc:docMk/>
      </pc:docMkLst>
      <pc:sldChg chg="modSp mod">
        <pc:chgData name="Catherine Wilson Garry" userId="a6f5041e-145e-4149-a278-5a46406c53aa" providerId="ADAL" clId="{D40269AF-2A4D-48D3-BC2D-87AA317826B9}" dt="2024-07-04T13:35:02.304" v="8855" actId="20577"/>
        <pc:sldMkLst>
          <pc:docMk/>
          <pc:sldMk cId="0" sldId="257"/>
        </pc:sldMkLst>
        <pc:spChg chg="mod">
          <ac:chgData name="Catherine Wilson Garry" userId="a6f5041e-145e-4149-a278-5a46406c53aa" providerId="ADAL" clId="{D40269AF-2A4D-48D3-BC2D-87AA317826B9}" dt="2024-06-18T11:11:38.987" v="0" actId="20577"/>
          <ac:spMkLst>
            <pc:docMk/>
            <pc:sldMk cId="0" sldId="257"/>
            <ac:spMk id="8" creationId="{00000000-0000-0000-0000-000000000000}"/>
          </ac:spMkLst>
        </pc:spChg>
        <pc:spChg chg="mod">
          <ac:chgData name="Catherine Wilson Garry" userId="a6f5041e-145e-4149-a278-5a46406c53aa" providerId="ADAL" clId="{D40269AF-2A4D-48D3-BC2D-87AA317826B9}" dt="2024-07-04T13:35:02.304" v="8855" actId="20577"/>
          <ac:spMkLst>
            <pc:docMk/>
            <pc:sldMk cId="0" sldId="257"/>
            <ac:spMk id="9" creationId="{00000000-0000-0000-0000-000000000000}"/>
          </ac:spMkLst>
        </pc:spChg>
      </pc:sldChg>
      <pc:sldChg chg="addSp delSp modSp del mod ord delAnim modAnim">
        <pc:chgData name="Catherine Wilson Garry" userId="a6f5041e-145e-4149-a278-5a46406c53aa" providerId="ADAL" clId="{D40269AF-2A4D-48D3-BC2D-87AA317826B9}" dt="2024-06-19T08:12:40.164" v="3768" actId="47"/>
        <pc:sldMkLst>
          <pc:docMk/>
          <pc:sldMk cId="0" sldId="258"/>
        </pc:sldMkLst>
        <pc:spChg chg="del">
          <ac:chgData name="Catherine Wilson Garry" userId="a6f5041e-145e-4149-a278-5a46406c53aa" providerId="ADAL" clId="{D40269AF-2A4D-48D3-BC2D-87AA317826B9}" dt="2024-06-18T12:43:59.839" v="1286" actId="478"/>
          <ac:spMkLst>
            <pc:docMk/>
            <pc:sldMk cId="0" sldId="258"/>
            <ac:spMk id="3" creationId="{0EC92C16-1B72-7929-382D-8C762F483946}"/>
          </ac:spMkLst>
        </pc:spChg>
        <pc:spChg chg="del">
          <ac:chgData name="Catherine Wilson Garry" userId="a6f5041e-145e-4149-a278-5a46406c53aa" providerId="ADAL" clId="{D40269AF-2A4D-48D3-BC2D-87AA317826B9}" dt="2024-06-18T12:42:59.353" v="1279" actId="478"/>
          <ac:spMkLst>
            <pc:docMk/>
            <pc:sldMk cId="0" sldId="258"/>
            <ac:spMk id="4" creationId="{FD456BB9-07F1-DBA4-AEFD-1AE092DB27FE}"/>
          </ac:spMkLst>
        </pc:spChg>
        <pc:spChg chg="mod">
          <ac:chgData name="Catherine Wilson Garry" userId="a6f5041e-145e-4149-a278-5a46406c53aa" providerId="ADAL" clId="{D40269AF-2A4D-48D3-BC2D-87AA317826B9}" dt="2024-06-18T12:44:33" v="1312" actId="404"/>
          <ac:spMkLst>
            <pc:docMk/>
            <pc:sldMk cId="0" sldId="258"/>
            <ac:spMk id="7" creationId="{0747C67E-A316-4A5F-8F11-0AE6C7F5C1B0}"/>
          </ac:spMkLst>
        </pc:spChg>
        <pc:spChg chg="add mod">
          <ac:chgData name="Catherine Wilson Garry" userId="a6f5041e-145e-4149-a278-5a46406c53aa" providerId="ADAL" clId="{D40269AF-2A4D-48D3-BC2D-87AA317826B9}" dt="2024-06-18T13:27:49.019" v="1820" actId="1076"/>
          <ac:spMkLst>
            <pc:docMk/>
            <pc:sldMk cId="0" sldId="258"/>
            <ac:spMk id="8" creationId="{1B711A58-E8AD-4E1E-6295-A0272FC01E31}"/>
          </ac:spMkLst>
        </pc:spChg>
        <pc:spChg chg="add del">
          <ac:chgData name="Catherine Wilson Garry" userId="a6f5041e-145e-4149-a278-5a46406c53aa" providerId="ADAL" clId="{D40269AF-2A4D-48D3-BC2D-87AA317826B9}" dt="2024-06-18T12:45:08.095" v="1314" actId="11529"/>
          <ac:spMkLst>
            <pc:docMk/>
            <pc:sldMk cId="0" sldId="258"/>
            <ac:spMk id="9" creationId="{EEE4D942-0E96-1AD7-D3F0-6542E11FD30C}"/>
          </ac:spMkLst>
        </pc:spChg>
        <pc:spChg chg="add del mod">
          <ac:chgData name="Catherine Wilson Garry" userId="a6f5041e-145e-4149-a278-5a46406c53aa" providerId="ADAL" clId="{D40269AF-2A4D-48D3-BC2D-87AA317826B9}" dt="2024-06-18T12:47:00.755" v="1323" actId="11529"/>
          <ac:spMkLst>
            <pc:docMk/>
            <pc:sldMk cId="0" sldId="258"/>
            <ac:spMk id="10" creationId="{6969F8F8-3D4E-0DA2-62AF-1C25FF1A51F9}"/>
          </ac:spMkLst>
        </pc:spChg>
        <pc:spChg chg="add del mod">
          <ac:chgData name="Catherine Wilson Garry" userId="a6f5041e-145e-4149-a278-5a46406c53aa" providerId="ADAL" clId="{D40269AF-2A4D-48D3-BC2D-87AA317826B9}" dt="2024-06-19T08:12:30.622" v="3761" actId="478"/>
          <ac:spMkLst>
            <pc:docMk/>
            <pc:sldMk cId="0" sldId="258"/>
            <ac:spMk id="27" creationId="{04E6C97A-9394-B77C-E4FC-7FE15D012D12}"/>
          </ac:spMkLst>
        </pc:spChg>
        <pc:spChg chg="add del mod">
          <ac:chgData name="Catherine Wilson Garry" userId="a6f5041e-145e-4149-a278-5a46406c53aa" providerId="ADAL" clId="{D40269AF-2A4D-48D3-BC2D-87AA317826B9}" dt="2024-06-19T08:12:29.657" v="3760" actId="478"/>
          <ac:spMkLst>
            <pc:docMk/>
            <pc:sldMk cId="0" sldId="258"/>
            <ac:spMk id="29" creationId="{95E64E1E-6379-2907-AC27-6A01259E760E}"/>
          </ac:spMkLst>
        </pc:spChg>
        <pc:spChg chg="add del mod">
          <ac:chgData name="Catherine Wilson Garry" userId="a6f5041e-145e-4149-a278-5a46406c53aa" providerId="ADAL" clId="{D40269AF-2A4D-48D3-BC2D-87AA317826B9}" dt="2024-06-19T08:12:33.972" v="3765" actId="478"/>
          <ac:spMkLst>
            <pc:docMk/>
            <pc:sldMk cId="0" sldId="258"/>
            <ac:spMk id="30" creationId="{7EE26818-EE1A-47B6-0067-930BA5B2AFC4}"/>
          </ac:spMkLst>
        </pc:spChg>
        <pc:spChg chg="add del mod">
          <ac:chgData name="Catherine Wilson Garry" userId="a6f5041e-145e-4149-a278-5a46406c53aa" providerId="ADAL" clId="{D40269AF-2A4D-48D3-BC2D-87AA317826B9}" dt="2024-06-19T08:12:35.597" v="3766" actId="478"/>
          <ac:spMkLst>
            <pc:docMk/>
            <pc:sldMk cId="0" sldId="258"/>
            <ac:spMk id="31" creationId="{8B82C5E4-4E32-B4CE-D27C-9F35EC7359AE}"/>
          </ac:spMkLst>
        </pc:spChg>
        <pc:picChg chg="del mod">
          <ac:chgData name="Catherine Wilson Garry" userId="a6f5041e-145e-4149-a278-5a46406c53aa" providerId="ADAL" clId="{D40269AF-2A4D-48D3-BC2D-87AA317826B9}" dt="2024-06-18T12:52:57.162" v="1332" actId="478"/>
          <ac:picMkLst>
            <pc:docMk/>
            <pc:sldMk cId="0" sldId="258"/>
            <ac:picMk id="2" creationId="{7FD26394-DAEB-A9E4-CB87-6C4AB3C56131}"/>
          </ac:picMkLst>
        </pc:picChg>
        <pc:picChg chg="add del mod">
          <ac:chgData name="Catherine Wilson Garry" userId="a6f5041e-145e-4149-a278-5a46406c53aa" providerId="ADAL" clId="{D40269AF-2A4D-48D3-BC2D-87AA317826B9}" dt="2024-06-18T12:52:03.921" v="1325" actId="478"/>
          <ac:picMkLst>
            <pc:docMk/>
            <pc:sldMk cId="0" sldId="258"/>
            <ac:picMk id="12" creationId="{1CA37030-24C5-D7E1-DC1E-42E2C2A72700}"/>
          </ac:picMkLst>
        </pc:picChg>
        <pc:picChg chg="add del mod modCrop">
          <ac:chgData name="Catherine Wilson Garry" userId="a6f5041e-145e-4149-a278-5a46406c53aa" providerId="ADAL" clId="{D40269AF-2A4D-48D3-BC2D-87AA317826B9}" dt="2024-06-18T12:55:34.600" v="1352" actId="478"/>
          <ac:picMkLst>
            <pc:docMk/>
            <pc:sldMk cId="0" sldId="258"/>
            <ac:picMk id="14" creationId="{FD417499-0797-69CF-0833-7F165AEA0797}"/>
          </ac:picMkLst>
        </pc:picChg>
        <pc:picChg chg="add del mod modCrop">
          <ac:chgData name="Catherine Wilson Garry" userId="a6f5041e-145e-4149-a278-5a46406c53aa" providerId="ADAL" clId="{D40269AF-2A4D-48D3-BC2D-87AA317826B9}" dt="2024-06-18T12:55:35.551" v="1354" actId="478"/>
          <ac:picMkLst>
            <pc:docMk/>
            <pc:sldMk cId="0" sldId="258"/>
            <ac:picMk id="16" creationId="{03F1129D-11FA-85A3-3D09-296DA13D4659}"/>
          </ac:picMkLst>
        </pc:picChg>
        <pc:picChg chg="add del mod modCrop">
          <ac:chgData name="Catherine Wilson Garry" userId="a6f5041e-145e-4149-a278-5a46406c53aa" providerId="ADAL" clId="{D40269AF-2A4D-48D3-BC2D-87AA317826B9}" dt="2024-06-18T12:55:29.592" v="1351" actId="478"/>
          <ac:picMkLst>
            <pc:docMk/>
            <pc:sldMk cId="0" sldId="258"/>
            <ac:picMk id="18" creationId="{3E902EB5-6436-EFB8-87F0-2B782CE581CE}"/>
          </ac:picMkLst>
        </pc:picChg>
        <pc:picChg chg="add del mod modCrop">
          <ac:chgData name="Catherine Wilson Garry" userId="a6f5041e-145e-4149-a278-5a46406c53aa" providerId="ADAL" clId="{D40269AF-2A4D-48D3-BC2D-87AA317826B9}" dt="2024-06-19T08:12:28.091" v="3758" actId="478"/>
          <ac:picMkLst>
            <pc:docMk/>
            <pc:sldMk cId="0" sldId="258"/>
            <ac:picMk id="20" creationId="{16F1071E-448C-F174-2BA7-B6FBBC25AA75}"/>
          </ac:picMkLst>
        </pc:picChg>
        <pc:picChg chg="add del mod modCrop">
          <ac:chgData name="Catherine Wilson Garry" userId="a6f5041e-145e-4149-a278-5a46406c53aa" providerId="ADAL" clId="{D40269AF-2A4D-48D3-BC2D-87AA317826B9}" dt="2024-06-19T08:12:27.320" v="3757" actId="478"/>
          <ac:picMkLst>
            <pc:docMk/>
            <pc:sldMk cId="0" sldId="258"/>
            <ac:picMk id="22" creationId="{A08F4760-FC8F-8381-5E0A-B2BF961F44C5}"/>
          </ac:picMkLst>
        </pc:picChg>
        <pc:picChg chg="add del mod modCrop">
          <ac:chgData name="Catherine Wilson Garry" userId="a6f5041e-145e-4149-a278-5a46406c53aa" providerId="ADAL" clId="{D40269AF-2A4D-48D3-BC2D-87AA317826B9}" dt="2024-06-19T08:12:32.509" v="3764" actId="478"/>
          <ac:picMkLst>
            <pc:docMk/>
            <pc:sldMk cId="0" sldId="258"/>
            <ac:picMk id="24" creationId="{883B6000-15D6-86EC-6738-BB255DEB8275}"/>
          </ac:picMkLst>
        </pc:picChg>
        <pc:picChg chg="add del mod modCrop">
          <ac:chgData name="Catherine Wilson Garry" userId="a6f5041e-145e-4149-a278-5a46406c53aa" providerId="ADAL" clId="{D40269AF-2A4D-48D3-BC2D-87AA317826B9}" dt="2024-06-19T08:12:31.633" v="3762" actId="478"/>
          <ac:picMkLst>
            <pc:docMk/>
            <pc:sldMk cId="0" sldId="258"/>
            <ac:picMk id="26" creationId="{D5AC4B58-EF9C-5F6C-F610-1F42EF88EC2F}"/>
          </ac:picMkLst>
        </pc:picChg>
        <pc:picChg chg="add mod">
          <ac:chgData name="Catherine Wilson Garry" userId="a6f5041e-145e-4149-a278-5a46406c53aa" providerId="ADAL" clId="{D40269AF-2A4D-48D3-BC2D-87AA317826B9}" dt="2024-06-18T13:21:30.364" v="1466"/>
          <ac:picMkLst>
            <pc:docMk/>
            <pc:sldMk cId="0" sldId="258"/>
            <ac:picMk id="28" creationId="{FA6A115A-937B-82F6-71EF-6D53FAE3785B}"/>
          </ac:picMkLst>
        </pc:picChg>
      </pc:sldChg>
      <pc:sldChg chg="del">
        <pc:chgData name="Catherine Wilson Garry" userId="a6f5041e-145e-4149-a278-5a46406c53aa" providerId="ADAL" clId="{D40269AF-2A4D-48D3-BC2D-87AA317826B9}" dt="2024-06-19T12:50:56.236" v="4902" actId="47"/>
        <pc:sldMkLst>
          <pc:docMk/>
          <pc:sldMk cId="0" sldId="262"/>
        </pc:sldMkLst>
      </pc:sldChg>
      <pc:sldChg chg="modSp mod">
        <pc:chgData name="Catherine Wilson Garry" userId="a6f5041e-145e-4149-a278-5a46406c53aa" providerId="ADAL" clId="{D40269AF-2A4D-48D3-BC2D-87AA317826B9}" dt="2024-06-18T12:39:21.344" v="647" actId="14100"/>
        <pc:sldMkLst>
          <pc:docMk/>
          <pc:sldMk cId="0" sldId="269"/>
        </pc:sldMkLst>
        <pc:spChg chg="mod">
          <ac:chgData name="Catherine Wilson Garry" userId="a6f5041e-145e-4149-a278-5a46406c53aa" providerId="ADAL" clId="{D40269AF-2A4D-48D3-BC2D-87AA317826B9}" dt="2024-06-18T12:39:21.344" v="647" actId="14100"/>
          <ac:spMkLst>
            <pc:docMk/>
            <pc:sldMk cId="0" sldId="269"/>
            <ac:spMk id="3" creationId="{00000000-0000-0000-0000-000000000000}"/>
          </ac:spMkLst>
        </pc:spChg>
      </pc:sldChg>
      <pc:sldChg chg="del">
        <pc:chgData name="Catherine Wilson Garry" userId="a6f5041e-145e-4149-a278-5a46406c53aa" providerId="ADAL" clId="{D40269AF-2A4D-48D3-BC2D-87AA317826B9}" dt="2024-06-19T12:51:01.924" v="4911" actId="47"/>
        <pc:sldMkLst>
          <pc:docMk/>
          <pc:sldMk cId="2111392363" sldId="278"/>
        </pc:sldMkLst>
      </pc:sldChg>
      <pc:sldChg chg="addSp modSp mod">
        <pc:chgData name="Catherine Wilson Garry" userId="a6f5041e-145e-4149-a278-5a46406c53aa" providerId="ADAL" clId="{D40269AF-2A4D-48D3-BC2D-87AA317826B9}" dt="2024-06-19T14:18:24.273" v="6108" actId="14100"/>
        <pc:sldMkLst>
          <pc:docMk/>
          <pc:sldMk cId="3739465422" sldId="279"/>
        </pc:sldMkLst>
        <pc:spChg chg="mod">
          <ac:chgData name="Catherine Wilson Garry" userId="a6f5041e-145e-4149-a278-5a46406c53aa" providerId="ADAL" clId="{D40269AF-2A4D-48D3-BC2D-87AA317826B9}" dt="2024-06-19T14:18:24.273" v="6108" actId="14100"/>
          <ac:spMkLst>
            <pc:docMk/>
            <pc:sldMk cId="3739465422" sldId="279"/>
            <ac:spMk id="3" creationId="{D34D5FEC-D67D-EA4A-C851-77FFE1FFE517}"/>
          </ac:spMkLst>
        </pc:spChg>
        <pc:spChg chg="mod">
          <ac:chgData name="Catherine Wilson Garry" userId="a6f5041e-145e-4149-a278-5a46406c53aa" providerId="ADAL" clId="{D40269AF-2A4D-48D3-BC2D-87AA317826B9}" dt="2024-06-19T14:18:13.206" v="6104" actId="1076"/>
          <ac:spMkLst>
            <pc:docMk/>
            <pc:sldMk cId="3739465422" sldId="279"/>
            <ac:spMk id="11" creationId="{C3A32566-1BF5-477E-8A37-636A71F507E2}"/>
          </ac:spMkLst>
        </pc:spChg>
        <pc:picChg chg="add mod">
          <ac:chgData name="Catherine Wilson Garry" userId="a6f5041e-145e-4149-a278-5a46406c53aa" providerId="ADAL" clId="{D40269AF-2A4D-48D3-BC2D-87AA317826B9}" dt="2024-06-19T14:17:32.055" v="6086" actId="931"/>
          <ac:picMkLst>
            <pc:docMk/>
            <pc:sldMk cId="3739465422" sldId="279"/>
            <ac:picMk id="5" creationId="{5F858E19-55B0-82F9-A563-368D02D5E77B}"/>
          </ac:picMkLst>
        </pc:picChg>
        <pc:picChg chg="add mod">
          <ac:chgData name="Catherine Wilson Garry" userId="a6f5041e-145e-4149-a278-5a46406c53aa" providerId="ADAL" clId="{D40269AF-2A4D-48D3-BC2D-87AA317826B9}" dt="2024-06-19T14:18:09.560" v="6103" actId="1076"/>
          <ac:picMkLst>
            <pc:docMk/>
            <pc:sldMk cId="3739465422" sldId="279"/>
            <ac:picMk id="7" creationId="{F2416A9D-095E-A7D9-CCFB-3AA6C3EA7B43}"/>
          </ac:picMkLst>
        </pc:picChg>
      </pc:sldChg>
      <pc:sldChg chg="modSp mod">
        <pc:chgData name="Catherine Wilson Garry" userId="a6f5041e-145e-4149-a278-5a46406c53aa" providerId="ADAL" clId="{D40269AF-2A4D-48D3-BC2D-87AA317826B9}" dt="2024-06-19T12:52:23.409" v="4932"/>
        <pc:sldMkLst>
          <pc:docMk/>
          <pc:sldMk cId="1548273498" sldId="280"/>
        </pc:sldMkLst>
        <pc:spChg chg="mod">
          <ac:chgData name="Catherine Wilson Garry" userId="a6f5041e-145e-4149-a278-5a46406c53aa" providerId="ADAL" clId="{D40269AF-2A4D-48D3-BC2D-87AA317826B9}" dt="2024-06-19T12:51:29.828" v="4924"/>
          <ac:spMkLst>
            <pc:docMk/>
            <pc:sldMk cId="1548273498" sldId="280"/>
            <ac:spMk id="10" creationId="{18D3A2BE-0D4D-E4C0-87E3-11301C8A27B4}"/>
          </ac:spMkLst>
        </pc:spChg>
        <pc:spChg chg="mod">
          <ac:chgData name="Catherine Wilson Garry" userId="a6f5041e-145e-4149-a278-5a46406c53aa" providerId="ADAL" clId="{D40269AF-2A4D-48D3-BC2D-87AA317826B9}" dt="2024-06-19T12:51:38.779" v="4925"/>
          <ac:spMkLst>
            <pc:docMk/>
            <pc:sldMk cId="1548273498" sldId="280"/>
            <ac:spMk id="11" creationId="{295F2DB3-6FCE-2B34-4F39-FA24E992BEF0}"/>
          </ac:spMkLst>
        </pc:spChg>
        <pc:spChg chg="mod">
          <ac:chgData name="Catherine Wilson Garry" userId="a6f5041e-145e-4149-a278-5a46406c53aa" providerId="ADAL" clId="{D40269AF-2A4D-48D3-BC2D-87AA317826B9}" dt="2024-06-19T12:51:53.488" v="4927"/>
          <ac:spMkLst>
            <pc:docMk/>
            <pc:sldMk cId="1548273498" sldId="280"/>
            <ac:spMk id="12" creationId="{E423750F-0409-B07C-ADC7-A30AE589A72A}"/>
          </ac:spMkLst>
        </pc:spChg>
        <pc:spChg chg="mod">
          <ac:chgData name="Catherine Wilson Garry" userId="a6f5041e-145e-4149-a278-5a46406c53aa" providerId="ADAL" clId="{D40269AF-2A4D-48D3-BC2D-87AA317826B9}" dt="2024-06-19T12:51:59.633" v="4928"/>
          <ac:spMkLst>
            <pc:docMk/>
            <pc:sldMk cId="1548273498" sldId="280"/>
            <ac:spMk id="13" creationId="{C8FDEE84-65A5-A113-A438-347F5CFEDBC6}"/>
          </ac:spMkLst>
        </pc:spChg>
        <pc:spChg chg="mod">
          <ac:chgData name="Catherine Wilson Garry" userId="a6f5041e-145e-4149-a278-5a46406c53aa" providerId="ADAL" clId="{D40269AF-2A4D-48D3-BC2D-87AA317826B9}" dt="2024-06-19T12:52:05.948" v="4929"/>
          <ac:spMkLst>
            <pc:docMk/>
            <pc:sldMk cId="1548273498" sldId="280"/>
            <ac:spMk id="14" creationId="{49040ABA-DD44-476B-5B1E-A16139A1EE74}"/>
          </ac:spMkLst>
        </pc:spChg>
        <pc:spChg chg="mod">
          <ac:chgData name="Catherine Wilson Garry" userId="a6f5041e-145e-4149-a278-5a46406c53aa" providerId="ADAL" clId="{D40269AF-2A4D-48D3-BC2D-87AA317826B9}" dt="2024-06-19T12:52:11.986" v="4930"/>
          <ac:spMkLst>
            <pc:docMk/>
            <pc:sldMk cId="1548273498" sldId="280"/>
            <ac:spMk id="15" creationId="{76C327E7-9397-3DFF-FBED-BA0FC54C844D}"/>
          </ac:spMkLst>
        </pc:spChg>
        <pc:spChg chg="mod">
          <ac:chgData name="Catherine Wilson Garry" userId="a6f5041e-145e-4149-a278-5a46406c53aa" providerId="ADAL" clId="{D40269AF-2A4D-48D3-BC2D-87AA317826B9}" dt="2024-06-19T12:52:17.701" v="4931"/>
          <ac:spMkLst>
            <pc:docMk/>
            <pc:sldMk cId="1548273498" sldId="280"/>
            <ac:spMk id="16" creationId="{46E18C67-A39B-A576-3E3C-35B16354E1F6}"/>
          </ac:spMkLst>
        </pc:spChg>
        <pc:spChg chg="mod">
          <ac:chgData name="Catherine Wilson Garry" userId="a6f5041e-145e-4149-a278-5a46406c53aa" providerId="ADAL" clId="{D40269AF-2A4D-48D3-BC2D-87AA317826B9}" dt="2024-06-19T12:52:23.409" v="4932"/>
          <ac:spMkLst>
            <pc:docMk/>
            <pc:sldMk cId="1548273498" sldId="280"/>
            <ac:spMk id="17" creationId="{1A93F973-3F82-55C0-F471-24CB31DF23FC}"/>
          </ac:spMkLst>
        </pc:spChg>
      </pc:sldChg>
      <pc:sldChg chg="modSp mod">
        <pc:chgData name="Catherine Wilson Garry" userId="a6f5041e-145e-4149-a278-5a46406c53aa" providerId="ADAL" clId="{D40269AF-2A4D-48D3-BC2D-87AA317826B9}" dt="2024-06-19T12:49:16.744" v="4709" actId="20577"/>
        <pc:sldMkLst>
          <pc:docMk/>
          <pc:sldMk cId="3995860281" sldId="281"/>
        </pc:sldMkLst>
        <pc:spChg chg="mod">
          <ac:chgData name="Catherine Wilson Garry" userId="a6f5041e-145e-4149-a278-5a46406c53aa" providerId="ADAL" clId="{D40269AF-2A4D-48D3-BC2D-87AA317826B9}" dt="2024-06-19T12:49:16.744" v="4709" actId="20577"/>
          <ac:spMkLst>
            <pc:docMk/>
            <pc:sldMk cId="3995860281" sldId="281"/>
            <ac:spMk id="4" creationId="{CEE0B7AD-8C67-5C20-1E13-856FF33FB048}"/>
          </ac:spMkLst>
        </pc:spChg>
      </pc:sldChg>
      <pc:sldChg chg="modSp mod">
        <pc:chgData name="Catherine Wilson Garry" userId="a6f5041e-145e-4149-a278-5a46406c53aa" providerId="ADAL" clId="{D40269AF-2A4D-48D3-BC2D-87AA317826B9}" dt="2024-06-19T12:45:16.981" v="4446" actId="20577"/>
        <pc:sldMkLst>
          <pc:docMk/>
          <pc:sldMk cId="4096322210" sldId="282"/>
        </pc:sldMkLst>
        <pc:spChg chg="mod">
          <ac:chgData name="Catherine Wilson Garry" userId="a6f5041e-145e-4149-a278-5a46406c53aa" providerId="ADAL" clId="{D40269AF-2A4D-48D3-BC2D-87AA317826B9}" dt="2024-06-19T12:45:16.981" v="4446" actId="20577"/>
          <ac:spMkLst>
            <pc:docMk/>
            <pc:sldMk cId="4096322210" sldId="282"/>
            <ac:spMk id="8" creationId="{37547CF8-AFAE-DEEE-82D0-C51D7DEAC445}"/>
          </ac:spMkLst>
        </pc:spChg>
      </pc:sldChg>
      <pc:sldChg chg="delSp modSp del mod ord">
        <pc:chgData name="Catherine Wilson Garry" userId="a6f5041e-145e-4149-a278-5a46406c53aa" providerId="ADAL" clId="{D40269AF-2A4D-48D3-BC2D-87AA317826B9}" dt="2024-06-19T12:54:31.953" v="4994" actId="47"/>
        <pc:sldMkLst>
          <pc:docMk/>
          <pc:sldMk cId="119295620" sldId="283"/>
        </pc:sldMkLst>
        <pc:spChg chg="mod">
          <ac:chgData name="Catherine Wilson Garry" userId="a6f5041e-145e-4149-a278-5a46406c53aa" providerId="ADAL" clId="{D40269AF-2A4D-48D3-BC2D-87AA317826B9}" dt="2024-06-19T08:02:57.904" v="3597" actId="1076"/>
          <ac:spMkLst>
            <pc:docMk/>
            <pc:sldMk cId="119295620" sldId="283"/>
            <ac:spMk id="3" creationId="{5B0BB818-E174-2A17-8D41-64370C2EACCC}"/>
          </ac:spMkLst>
        </pc:spChg>
        <pc:spChg chg="mod">
          <ac:chgData name="Catherine Wilson Garry" userId="a6f5041e-145e-4149-a278-5a46406c53aa" providerId="ADAL" clId="{D40269AF-2A4D-48D3-BC2D-87AA317826B9}" dt="2024-06-19T07:39:24.589" v="2349" actId="20577"/>
          <ac:spMkLst>
            <pc:docMk/>
            <pc:sldMk cId="119295620" sldId="283"/>
            <ac:spMk id="7" creationId="{0747C67E-A316-4A5F-8F11-0AE6C7F5C1B0}"/>
          </ac:spMkLst>
        </pc:spChg>
        <pc:spChg chg="mod">
          <ac:chgData name="Catherine Wilson Garry" userId="a6f5041e-145e-4149-a278-5a46406c53aa" providerId="ADAL" clId="{D40269AF-2A4D-48D3-BC2D-87AA317826B9}" dt="2024-06-19T08:02:54.779" v="3596" actId="1076"/>
          <ac:spMkLst>
            <pc:docMk/>
            <pc:sldMk cId="119295620" sldId="283"/>
            <ac:spMk id="8" creationId="{37547CF8-AFAE-DEEE-82D0-C51D7DEAC445}"/>
          </ac:spMkLst>
        </pc:spChg>
        <pc:picChg chg="del">
          <ac:chgData name="Catherine Wilson Garry" userId="a6f5041e-145e-4149-a278-5a46406c53aa" providerId="ADAL" clId="{D40269AF-2A4D-48D3-BC2D-87AA317826B9}" dt="2024-06-18T13:55:10.883" v="2243" actId="478"/>
          <ac:picMkLst>
            <pc:docMk/>
            <pc:sldMk cId="119295620" sldId="283"/>
            <ac:picMk id="2" creationId="{7FD26394-DAEB-A9E4-CB87-6C4AB3C56131}"/>
          </ac:picMkLst>
        </pc:picChg>
      </pc:sldChg>
      <pc:sldChg chg="modSp mod">
        <pc:chgData name="Catherine Wilson Garry" userId="a6f5041e-145e-4149-a278-5a46406c53aa" providerId="ADAL" clId="{D40269AF-2A4D-48D3-BC2D-87AA317826B9}" dt="2024-06-19T12:47:29.356" v="4659" actId="208"/>
        <pc:sldMkLst>
          <pc:docMk/>
          <pc:sldMk cId="1913554720" sldId="284"/>
        </pc:sldMkLst>
        <pc:spChg chg="mod">
          <ac:chgData name="Catherine Wilson Garry" userId="a6f5041e-145e-4149-a278-5a46406c53aa" providerId="ADAL" clId="{D40269AF-2A4D-48D3-BC2D-87AA317826B9}" dt="2024-06-19T12:47:29.356" v="4659" actId="208"/>
          <ac:spMkLst>
            <pc:docMk/>
            <pc:sldMk cId="1913554720" sldId="284"/>
            <ac:spMk id="8" creationId="{37547CF8-AFAE-DEEE-82D0-C51D7DEAC445}"/>
          </ac:spMkLst>
        </pc:spChg>
      </pc:sldChg>
      <pc:sldChg chg="modSp mod">
        <pc:chgData name="Catherine Wilson Garry" userId="a6f5041e-145e-4149-a278-5a46406c53aa" providerId="ADAL" clId="{D40269AF-2A4D-48D3-BC2D-87AA317826B9}" dt="2024-06-19T12:49:04.423" v="4690" actId="20577"/>
        <pc:sldMkLst>
          <pc:docMk/>
          <pc:sldMk cId="78630219" sldId="285"/>
        </pc:sldMkLst>
        <pc:spChg chg="mod">
          <ac:chgData name="Catherine Wilson Garry" userId="a6f5041e-145e-4149-a278-5a46406c53aa" providerId="ADAL" clId="{D40269AF-2A4D-48D3-BC2D-87AA317826B9}" dt="2024-06-19T12:49:04.423" v="4690" actId="20577"/>
          <ac:spMkLst>
            <pc:docMk/>
            <pc:sldMk cId="78630219" sldId="285"/>
            <ac:spMk id="8" creationId="{37547CF8-AFAE-DEEE-82D0-C51D7DEAC445}"/>
          </ac:spMkLst>
        </pc:spChg>
      </pc:sldChg>
      <pc:sldChg chg="modSp mod">
        <pc:chgData name="Catherine Wilson Garry" userId="a6f5041e-145e-4149-a278-5a46406c53aa" providerId="ADAL" clId="{D40269AF-2A4D-48D3-BC2D-87AA317826B9}" dt="2024-06-19T12:52:35.246" v="4973" actId="20577"/>
        <pc:sldMkLst>
          <pc:docMk/>
          <pc:sldMk cId="3947011307" sldId="286"/>
        </pc:sldMkLst>
        <pc:spChg chg="mod">
          <ac:chgData name="Catherine Wilson Garry" userId="a6f5041e-145e-4149-a278-5a46406c53aa" providerId="ADAL" clId="{D40269AF-2A4D-48D3-BC2D-87AA317826B9}" dt="2024-06-19T12:52:35.246" v="4973" actId="20577"/>
          <ac:spMkLst>
            <pc:docMk/>
            <pc:sldMk cId="3947011307" sldId="286"/>
            <ac:spMk id="8" creationId="{37547CF8-AFAE-DEEE-82D0-C51D7DEAC445}"/>
          </ac:spMkLst>
        </pc:spChg>
      </pc:sldChg>
      <pc:sldChg chg="modSp mod">
        <pc:chgData name="Catherine Wilson Garry" userId="a6f5041e-145e-4149-a278-5a46406c53aa" providerId="ADAL" clId="{D40269AF-2A4D-48D3-BC2D-87AA317826B9}" dt="2024-06-19T12:50:30.552" v="4852" actId="20577"/>
        <pc:sldMkLst>
          <pc:docMk/>
          <pc:sldMk cId="3839739679" sldId="287"/>
        </pc:sldMkLst>
        <pc:spChg chg="mod">
          <ac:chgData name="Catherine Wilson Garry" userId="a6f5041e-145e-4149-a278-5a46406c53aa" providerId="ADAL" clId="{D40269AF-2A4D-48D3-BC2D-87AA317826B9}" dt="2024-06-19T12:50:30.552" v="4852" actId="20577"/>
          <ac:spMkLst>
            <pc:docMk/>
            <pc:sldMk cId="3839739679" sldId="287"/>
            <ac:spMk id="8" creationId="{37547CF8-AFAE-DEEE-82D0-C51D7DEAC445}"/>
          </ac:spMkLst>
        </pc:spChg>
      </pc:sldChg>
      <pc:sldChg chg="del">
        <pc:chgData name="Catherine Wilson Garry" userId="a6f5041e-145e-4149-a278-5a46406c53aa" providerId="ADAL" clId="{D40269AF-2A4D-48D3-BC2D-87AA317826B9}" dt="2024-06-19T12:50:55.734" v="4901" actId="47"/>
        <pc:sldMkLst>
          <pc:docMk/>
          <pc:sldMk cId="3133655398" sldId="288"/>
        </pc:sldMkLst>
      </pc:sldChg>
      <pc:sldChg chg="del">
        <pc:chgData name="Catherine Wilson Garry" userId="a6f5041e-145e-4149-a278-5a46406c53aa" providerId="ADAL" clId="{D40269AF-2A4D-48D3-BC2D-87AA317826B9}" dt="2024-06-19T12:50:56.585" v="4903" actId="47"/>
        <pc:sldMkLst>
          <pc:docMk/>
          <pc:sldMk cId="3225012368" sldId="289"/>
        </pc:sldMkLst>
      </pc:sldChg>
      <pc:sldChg chg="del">
        <pc:chgData name="Catherine Wilson Garry" userId="a6f5041e-145e-4149-a278-5a46406c53aa" providerId="ADAL" clId="{D40269AF-2A4D-48D3-BC2D-87AA317826B9}" dt="2024-06-19T12:50:56.936" v="4904" actId="47"/>
        <pc:sldMkLst>
          <pc:docMk/>
          <pc:sldMk cId="3575029429" sldId="290"/>
        </pc:sldMkLst>
      </pc:sldChg>
      <pc:sldChg chg="del">
        <pc:chgData name="Catherine Wilson Garry" userId="a6f5041e-145e-4149-a278-5a46406c53aa" providerId="ADAL" clId="{D40269AF-2A4D-48D3-BC2D-87AA317826B9}" dt="2024-06-19T12:50:57.819" v="4905" actId="47"/>
        <pc:sldMkLst>
          <pc:docMk/>
          <pc:sldMk cId="2097492000" sldId="291"/>
        </pc:sldMkLst>
      </pc:sldChg>
      <pc:sldChg chg="del">
        <pc:chgData name="Catherine Wilson Garry" userId="a6f5041e-145e-4149-a278-5a46406c53aa" providerId="ADAL" clId="{D40269AF-2A4D-48D3-BC2D-87AA317826B9}" dt="2024-06-19T12:50:58.653" v="4906" actId="47"/>
        <pc:sldMkLst>
          <pc:docMk/>
          <pc:sldMk cId="2628158840" sldId="292"/>
        </pc:sldMkLst>
      </pc:sldChg>
      <pc:sldChg chg="del">
        <pc:chgData name="Catherine Wilson Garry" userId="a6f5041e-145e-4149-a278-5a46406c53aa" providerId="ADAL" clId="{D40269AF-2A4D-48D3-BC2D-87AA317826B9}" dt="2024-06-19T12:50:59.421" v="4907" actId="47"/>
        <pc:sldMkLst>
          <pc:docMk/>
          <pc:sldMk cId="189103184" sldId="293"/>
        </pc:sldMkLst>
      </pc:sldChg>
      <pc:sldChg chg="del">
        <pc:chgData name="Catherine Wilson Garry" userId="a6f5041e-145e-4149-a278-5a46406c53aa" providerId="ADAL" clId="{D40269AF-2A4D-48D3-BC2D-87AA317826B9}" dt="2024-06-19T12:51:00.004" v="4908" actId="47"/>
        <pc:sldMkLst>
          <pc:docMk/>
          <pc:sldMk cId="2459835026" sldId="294"/>
        </pc:sldMkLst>
      </pc:sldChg>
      <pc:sldChg chg="del">
        <pc:chgData name="Catherine Wilson Garry" userId="a6f5041e-145e-4149-a278-5a46406c53aa" providerId="ADAL" clId="{D40269AF-2A4D-48D3-BC2D-87AA317826B9}" dt="2024-06-19T12:51:00.671" v="4909" actId="47"/>
        <pc:sldMkLst>
          <pc:docMk/>
          <pc:sldMk cId="998933820" sldId="295"/>
        </pc:sldMkLst>
      </pc:sldChg>
      <pc:sldChg chg="del">
        <pc:chgData name="Catherine Wilson Garry" userId="a6f5041e-145e-4149-a278-5a46406c53aa" providerId="ADAL" clId="{D40269AF-2A4D-48D3-BC2D-87AA317826B9}" dt="2024-06-19T12:51:01.274" v="4910" actId="47"/>
        <pc:sldMkLst>
          <pc:docMk/>
          <pc:sldMk cId="1427065473" sldId="296"/>
        </pc:sldMkLst>
      </pc:sldChg>
      <pc:sldChg chg="del">
        <pc:chgData name="Catherine Wilson Garry" userId="a6f5041e-145e-4149-a278-5a46406c53aa" providerId="ADAL" clId="{D40269AF-2A4D-48D3-BC2D-87AA317826B9}" dt="2024-06-19T12:51:02.924" v="4913" actId="47"/>
        <pc:sldMkLst>
          <pc:docMk/>
          <pc:sldMk cId="1026829111" sldId="297"/>
        </pc:sldMkLst>
      </pc:sldChg>
      <pc:sldChg chg="del">
        <pc:chgData name="Catherine Wilson Garry" userId="a6f5041e-145e-4149-a278-5a46406c53aa" providerId="ADAL" clId="{D40269AF-2A4D-48D3-BC2D-87AA317826B9}" dt="2024-06-19T12:51:07.045" v="4921" actId="47"/>
        <pc:sldMkLst>
          <pc:docMk/>
          <pc:sldMk cId="3042120453" sldId="298"/>
        </pc:sldMkLst>
      </pc:sldChg>
      <pc:sldChg chg="del">
        <pc:chgData name="Catherine Wilson Garry" userId="a6f5041e-145e-4149-a278-5a46406c53aa" providerId="ADAL" clId="{D40269AF-2A4D-48D3-BC2D-87AA317826B9}" dt="2024-06-19T12:51:04.205" v="4915" actId="47"/>
        <pc:sldMkLst>
          <pc:docMk/>
          <pc:sldMk cId="1053929718" sldId="299"/>
        </pc:sldMkLst>
      </pc:sldChg>
      <pc:sldChg chg="del">
        <pc:chgData name="Catherine Wilson Garry" userId="a6f5041e-145e-4149-a278-5a46406c53aa" providerId="ADAL" clId="{D40269AF-2A4D-48D3-BC2D-87AA317826B9}" dt="2024-06-19T12:51:05.243" v="4917" actId="47"/>
        <pc:sldMkLst>
          <pc:docMk/>
          <pc:sldMk cId="2702523402" sldId="300"/>
        </pc:sldMkLst>
      </pc:sldChg>
      <pc:sldChg chg="del">
        <pc:chgData name="Catherine Wilson Garry" userId="a6f5041e-145e-4149-a278-5a46406c53aa" providerId="ADAL" clId="{D40269AF-2A4D-48D3-BC2D-87AA317826B9}" dt="2024-06-19T12:51:05.676" v="4918" actId="47"/>
        <pc:sldMkLst>
          <pc:docMk/>
          <pc:sldMk cId="4288235336" sldId="301"/>
        </pc:sldMkLst>
      </pc:sldChg>
      <pc:sldChg chg="del">
        <pc:chgData name="Catherine Wilson Garry" userId="a6f5041e-145e-4149-a278-5a46406c53aa" providerId="ADAL" clId="{D40269AF-2A4D-48D3-BC2D-87AA317826B9}" dt="2024-06-19T12:51:02.408" v="4912" actId="47"/>
        <pc:sldMkLst>
          <pc:docMk/>
          <pc:sldMk cId="3272873174" sldId="302"/>
        </pc:sldMkLst>
      </pc:sldChg>
      <pc:sldChg chg="del">
        <pc:chgData name="Catherine Wilson Garry" userId="a6f5041e-145e-4149-a278-5a46406c53aa" providerId="ADAL" clId="{D40269AF-2A4D-48D3-BC2D-87AA317826B9}" dt="2024-06-19T12:51:03.509" v="4914" actId="47"/>
        <pc:sldMkLst>
          <pc:docMk/>
          <pc:sldMk cId="483015278" sldId="303"/>
        </pc:sldMkLst>
      </pc:sldChg>
      <pc:sldChg chg="del">
        <pc:chgData name="Catherine Wilson Garry" userId="a6f5041e-145e-4149-a278-5a46406c53aa" providerId="ADAL" clId="{D40269AF-2A4D-48D3-BC2D-87AA317826B9}" dt="2024-06-19T12:51:04.724" v="4916" actId="47"/>
        <pc:sldMkLst>
          <pc:docMk/>
          <pc:sldMk cId="864476207" sldId="304"/>
        </pc:sldMkLst>
      </pc:sldChg>
      <pc:sldChg chg="del">
        <pc:chgData name="Catherine Wilson Garry" userId="a6f5041e-145e-4149-a278-5a46406c53aa" providerId="ADAL" clId="{D40269AF-2A4D-48D3-BC2D-87AA317826B9}" dt="2024-06-19T12:51:06.110" v="4919" actId="47"/>
        <pc:sldMkLst>
          <pc:docMk/>
          <pc:sldMk cId="2940770591" sldId="305"/>
        </pc:sldMkLst>
      </pc:sldChg>
      <pc:sldChg chg="del">
        <pc:chgData name="Catherine Wilson Garry" userId="a6f5041e-145e-4149-a278-5a46406c53aa" providerId="ADAL" clId="{D40269AF-2A4D-48D3-BC2D-87AA317826B9}" dt="2024-06-19T12:51:06.590" v="4920" actId="47"/>
        <pc:sldMkLst>
          <pc:docMk/>
          <pc:sldMk cId="3057815019" sldId="306"/>
        </pc:sldMkLst>
      </pc:sldChg>
      <pc:sldChg chg="del">
        <pc:chgData name="Catherine Wilson Garry" userId="a6f5041e-145e-4149-a278-5a46406c53aa" providerId="ADAL" clId="{D40269AF-2A4D-48D3-BC2D-87AA317826B9}" dt="2024-06-19T12:51:07.557" v="4922" actId="47"/>
        <pc:sldMkLst>
          <pc:docMk/>
          <pc:sldMk cId="2455714839" sldId="307"/>
        </pc:sldMkLst>
      </pc:sldChg>
      <pc:sldChg chg="del">
        <pc:chgData name="Catherine Wilson Garry" userId="a6f5041e-145e-4149-a278-5a46406c53aa" providerId="ADAL" clId="{D40269AF-2A4D-48D3-BC2D-87AA317826B9}" dt="2024-06-19T12:51:08.678" v="4923" actId="47"/>
        <pc:sldMkLst>
          <pc:docMk/>
          <pc:sldMk cId="3672899700" sldId="308"/>
        </pc:sldMkLst>
      </pc:sldChg>
      <pc:sldChg chg="del">
        <pc:chgData name="Catherine Wilson Garry" userId="a6f5041e-145e-4149-a278-5a46406c53aa" providerId="ADAL" clId="{D40269AF-2A4D-48D3-BC2D-87AA317826B9}" dt="2024-06-19T12:54:55.268" v="5002" actId="47"/>
        <pc:sldMkLst>
          <pc:docMk/>
          <pc:sldMk cId="2452912558" sldId="309"/>
        </pc:sldMkLst>
      </pc:sldChg>
      <pc:sldChg chg="modSp mod">
        <pc:chgData name="Catherine Wilson Garry" userId="a6f5041e-145e-4149-a278-5a46406c53aa" providerId="ADAL" clId="{D40269AF-2A4D-48D3-BC2D-87AA317826B9}" dt="2024-06-18T12:39:51.820" v="659" actId="404"/>
        <pc:sldMkLst>
          <pc:docMk/>
          <pc:sldMk cId="113131416" sldId="310"/>
        </pc:sldMkLst>
        <pc:spChg chg="mod">
          <ac:chgData name="Catherine Wilson Garry" userId="a6f5041e-145e-4149-a278-5a46406c53aa" providerId="ADAL" clId="{D40269AF-2A4D-48D3-BC2D-87AA317826B9}" dt="2024-06-18T12:39:51.820" v="659" actId="404"/>
          <ac:spMkLst>
            <pc:docMk/>
            <pc:sldMk cId="113131416" sldId="310"/>
            <ac:spMk id="9" creationId="{00000000-0000-0000-0000-000000000000}"/>
          </ac:spMkLst>
        </pc:spChg>
      </pc:sldChg>
      <pc:sldChg chg="add del">
        <pc:chgData name="Catherine Wilson Garry" userId="a6f5041e-145e-4149-a278-5a46406c53aa" providerId="ADAL" clId="{D40269AF-2A4D-48D3-BC2D-87AA317826B9}" dt="2024-06-18T13:24:02.968" v="1605" actId="2890"/>
        <pc:sldMkLst>
          <pc:docMk/>
          <pc:sldMk cId="1338568644" sldId="311"/>
        </pc:sldMkLst>
      </pc:sldChg>
      <pc:sldChg chg="modSp add mod ord">
        <pc:chgData name="Catherine Wilson Garry" userId="a6f5041e-145e-4149-a278-5a46406c53aa" providerId="ADAL" clId="{D40269AF-2A4D-48D3-BC2D-87AA317826B9}" dt="2024-07-09T09:47:53.800" v="10914" actId="20577"/>
        <pc:sldMkLst>
          <pc:docMk/>
          <pc:sldMk cId="3784602693" sldId="311"/>
        </pc:sldMkLst>
        <pc:spChg chg="mod">
          <ac:chgData name="Catherine Wilson Garry" userId="a6f5041e-145e-4149-a278-5a46406c53aa" providerId="ADAL" clId="{D40269AF-2A4D-48D3-BC2D-87AA317826B9}" dt="2024-07-09T09:47:53.800" v="10914" actId="20577"/>
          <ac:spMkLst>
            <pc:docMk/>
            <pc:sldMk cId="3784602693" sldId="311"/>
            <ac:spMk id="3" creationId="{D34D5FEC-D67D-EA4A-C851-77FFE1FFE517}"/>
          </ac:spMkLst>
        </pc:spChg>
      </pc:sldChg>
      <pc:sldChg chg="addSp delSp modSp add del mod ord addAnim delAnim modAnim">
        <pc:chgData name="Catherine Wilson Garry" userId="a6f5041e-145e-4149-a278-5a46406c53aa" providerId="ADAL" clId="{D40269AF-2A4D-48D3-BC2D-87AA317826B9}" dt="2024-06-19T08:10:39.223" v="3617" actId="2696"/>
        <pc:sldMkLst>
          <pc:docMk/>
          <pc:sldMk cId="4116051983" sldId="312"/>
        </pc:sldMkLst>
        <pc:spChg chg="mod">
          <ac:chgData name="Catherine Wilson Garry" userId="a6f5041e-145e-4149-a278-5a46406c53aa" providerId="ADAL" clId="{D40269AF-2A4D-48D3-BC2D-87AA317826B9}" dt="2024-06-18T13:52:15.854" v="2063" actId="1076"/>
          <ac:spMkLst>
            <pc:docMk/>
            <pc:sldMk cId="4116051983" sldId="312"/>
            <ac:spMk id="6" creationId="{00000000-0000-0000-0000-000000000000}"/>
          </ac:spMkLst>
        </pc:spChg>
        <pc:spChg chg="mod">
          <ac:chgData name="Catherine Wilson Garry" userId="a6f5041e-145e-4149-a278-5a46406c53aa" providerId="ADAL" clId="{D40269AF-2A4D-48D3-BC2D-87AA317826B9}" dt="2024-06-18T13:52:02.974" v="2057" actId="1076"/>
          <ac:spMkLst>
            <pc:docMk/>
            <pc:sldMk cId="4116051983" sldId="312"/>
            <ac:spMk id="7" creationId="{0747C67E-A316-4A5F-8F11-0AE6C7F5C1B0}"/>
          </ac:spMkLst>
        </pc:spChg>
        <pc:spChg chg="mod">
          <ac:chgData name="Catherine Wilson Garry" userId="a6f5041e-145e-4149-a278-5a46406c53aa" providerId="ADAL" clId="{D40269AF-2A4D-48D3-BC2D-87AA317826B9}" dt="2024-06-18T13:52:10.874" v="2060" actId="1076"/>
          <ac:spMkLst>
            <pc:docMk/>
            <pc:sldMk cId="4116051983" sldId="312"/>
            <ac:spMk id="8" creationId="{1B711A58-E8AD-4E1E-6295-A0272FC01E31}"/>
          </ac:spMkLst>
        </pc:spChg>
        <pc:spChg chg="add mod">
          <ac:chgData name="Catherine Wilson Garry" userId="a6f5041e-145e-4149-a278-5a46406c53aa" providerId="ADAL" clId="{D40269AF-2A4D-48D3-BC2D-87AA317826B9}" dt="2024-06-18T13:51:22.532" v="1988" actId="403"/>
          <ac:spMkLst>
            <pc:docMk/>
            <pc:sldMk cId="4116051983" sldId="312"/>
            <ac:spMk id="10" creationId="{31034029-5573-8E42-E208-4522C61F6448}"/>
          </ac:spMkLst>
        </pc:spChg>
        <pc:spChg chg="add mod">
          <ac:chgData name="Catherine Wilson Garry" userId="a6f5041e-145e-4149-a278-5a46406c53aa" providerId="ADAL" clId="{D40269AF-2A4D-48D3-BC2D-87AA317826B9}" dt="2024-06-19T08:01:39.692" v="3585" actId="1076"/>
          <ac:spMkLst>
            <pc:docMk/>
            <pc:sldMk cId="4116051983" sldId="312"/>
            <ac:spMk id="11" creationId="{1F54CE1A-FBA6-F13F-B1CC-55D9342C8772}"/>
          </ac:spMkLst>
        </pc:spChg>
        <pc:spChg chg="mod">
          <ac:chgData name="Catherine Wilson Garry" userId="a6f5041e-145e-4149-a278-5a46406c53aa" providerId="ADAL" clId="{D40269AF-2A4D-48D3-BC2D-87AA317826B9}" dt="2024-06-18T13:51:17.046" v="1984" actId="1076"/>
          <ac:spMkLst>
            <pc:docMk/>
            <pc:sldMk cId="4116051983" sldId="312"/>
            <ac:spMk id="27" creationId="{04E6C97A-9394-B77C-E4FC-7FE15D012D12}"/>
          </ac:spMkLst>
        </pc:spChg>
        <pc:spChg chg="add del mod">
          <ac:chgData name="Catherine Wilson Garry" userId="a6f5041e-145e-4149-a278-5a46406c53aa" providerId="ADAL" clId="{D40269AF-2A4D-48D3-BC2D-87AA317826B9}" dt="2024-06-19T08:01:41.816" v="3586" actId="1076"/>
          <ac:spMkLst>
            <pc:docMk/>
            <pc:sldMk cId="4116051983" sldId="312"/>
            <ac:spMk id="29" creationId="{95E64E1E-6379-2907-AC27-6A01259E760E}"/>
          </ac:spMkLst>
        </pc:spChg>
        <pc:spChg chg="del">
          <ac:chgData name="Catherine Wilson Garry" userId="a6f5041e-145e-4149-a278-5a46406c53aa" providerId="ADAL" clId="{D40269AF-2A4D-48D3-BC2D-87AA317826B9}" dt="2024-06-18T13:52:24.675" v="2066" actId="478"/>
          <ac:spMkLst>
            <pc:docMk/>
            <pc:sldMk cId="4116051983" sldId="312"/>
            <ac:spMk id="30" creationId="{7EE26818-EE1A-47B6-0067-930BA5B2AFC4}"/>
          </ac:spMkLst>
        </pc:spChg>
        <pc:spChg chg="mod">
          <ac:chgData name="Catherine Wilson Garry" userId="a6f5041e-145e-4149-a278-5a46406c53aa" providerId="ADAL" clId="{D40269AF-2A4D-48D3-BC2D-87AA317826B9}" dt="2024-06-19T07:54:16.100" v="3545" actId="1076"/>
          <ac:spMkLst>
            <pc:docMk/>
            <pc:sldMk cId="4116051983" sldId="312"/>
            <ac:spMk id="31" creationId="{8B82C5E4-4E32-B4CE-D27C-9F35EC7359AE}"/>
          </ac:spMkLst>
        </pc:spChg>
        <pc:picChg chg="add mod modCrop">
          <ac:chgData name="Catherine Wilson Garry" userId="a6f5041e-145e-4149-a278-5a46406c53aa" providerId="ADAL" clId="{D40269AF-2A4D-48D3-BC2D-87AA317826B9}" dt="2024-06-18T13:52:07.034" v="2059" actId="1076"/>
          <ac:picMkLst>
            <pc:docMk/>
            <pc:sldMk cId="4116051983" sldId="312"/>
            <ac:picMk id="3" creationId="{89B3681A-D57B-FF57-8A63-D5F5B8E41FD6}"/>
          </ac:picMkLst>
        </pc:picChg>
        <pc:picChg chg="add mod modCrop">
          <ac:chgData name="Catherine Wilson Garry" userId="a6f5041e-145e-4149-a278-5a46406c53aa" providerId="ADAL" clId="{D40269AF-2A4D-48D3-BC2D-87AA317826B9}" dt="2024-06-19T08:01:33.908" v="3582" actId="1076"/>
          <ac:picMkLst>
            <pc:docMk/>
            <pc:sldMk cId="4116051983" sldId="312"/>
            <ac:picMk id="4" creationId="{F557E39A-9D26-508D-4E98-324D0ED993E5}"/>
          </ac:picMkLst>
        </pc:picChg>
        <pc:picChg chg="add mod modCrop">
          <ac:chgData name="Catherine Wilson Garry" userId="a6f5041e-145e-4149-a278-5a46406c53aa" providerId="ADAL" clId="{D40269AF-2A4D-48D3-BC2D-87AA317826B9}" dt="2024-06-18T13:50:15.422" v="1929" actId="1076"/>
          <ac:picMkLst>
            <pc:docMk/>
            <pc:sldMk cId="4116051983" sldId="312"/>
            <ac:picMk id="9" creationId="{26D3CA29-9DDA-79AB-E5A0-FBFA6D963233}"/>
          </ac:picMkLst>
        </pc:picChg>
        <pc:picChg chg="add mod modCrop">
          <ac:chgData name="Catherine Wilson Garry" userId="a6f5041e-145e-4149-a278-5a46406c53aa" providerId="ADAL" clId="{D40269AF-2A4D-48D3-BC2D-87AA317826B9}" dt="2024-06-18T13:52:21.606" v="2065" actId="1076"/>
          <ac:picMkLst>
            <pc:docMk/>
            <pc:sldMk cId="4116051983" sldId="312"/>
            <ac:picMk id="12" creationId="{1AD61E56-74CB-ED31-EA32-D545861954BF}"/>
          </ac:picMkLst>
        </pc:picChg>
        <pc:picChg chg="add mod modCrop">
          <ac:chgData name="Catherine Wilson Garry" userId="a6f5041e-145e-4149-a278-5a46406c53aa" providerId="ADAL" clId="{D40269AF-2A4D-48D3-BC2D-87AA317826B9}" dt="2024-06-19T08:01:36.372" v="3584" actId="1076"/>
          <ac:picMkLst>
            <pc:docMk/>
            <pc:sldMk cId="4116051983" sldId="312"/>
            <ac:picMk id="14" creationId="{14BC1730-C9BD-8C52-9403-C86D6377F1EE}"/>
          </ac:picMkLst>
        </pc:picChg>
        <pc:picChg chg="del">
          <ac:chgData name="Catherine Wilson Garry" userId="a6f5041e-145e-4149-a278-5a46406c53aa" providerId="ADAL" clId="{D40269AF-2A4D-48D3-BC2D-87AA317826B9}" dt="2024-06-18T13:48:42.120" v="1850" actId="478"/>
          <ac:picMkLst>
            <pc:docMk/>
            <pc:sldMk cId="4116051983" sldId="312"/>
            <ac:picMk id="20" creationId="{16F1071E-448C-F174-2BA7-B6FBBC25AA75}"/>
          </ac:picMkLst>
        </pc:picChg>
        <pc:picChg chg="del">
          <ac:chgData name="Catherine Wilson Garry" userId="a6f5041e-145e-4149-a278-5a46406c53aa" providerId="ADAL" clId="{D40269AF-2A4D-48D3-BC2D-87AA317826B9}" dt="2024-06-18T13:48:41.591" v="1849" actId="478"/>
          <ac:picMkLst>
            <pc:docMk/>
            <pc:sldMk cId="4116051983" sldId="312"/>
            <ac:picMk id="22" creationId="{A08F4760-FC8F-8381-5E0A-B2BF961F44C5}"/>
          </ac:picMkLst>
        </pc:picChg>
        <pc:picChg chg="del">
          <ac:chgData name="Catherine Wilson Garry" userId="a6f5041e-145e-4149-a278-5a46406c53aa" providerId="ADAL" clId="{D40269AF-2A4D-48D3-BC2D-87AA317826B9}" dt="2024-06-18T13:48:42.987" v="1851" actId="478"/>
          <ac:picMkLst>
            <pc:docMk/>
            <pc:sldMk cId="4116051983" sldId="312"/>
            <ac:picMk id="24" creationId="{883B6000-15D6-86EC-6738-BB255DEB8275}"/>
          </ac:picMkLst>
        </pc:picChg>
        <pc:picChg chg="del">
          <ac:chgData name="Catherine Wilson Garry" userId="a6f5041e-145e-4149-a278-5a46406c53aa" providerId="ADAL" clId="{D40269AF-2A4D-48D3-BC2D-87AA317826B9}" dt="2024-06-18T13:48:44.403" v="1852" actId="478"/>
          <ac:picMkLst>
            <pc:docMk/>
            <pc:sldMk cId="4116051983" sldId="312"/>
            <ac:picMk id="26" creationId="{D5AC4B58-EF9C-5F6C-F610-1F42EF88EC2F}"/>
          </ac:picMkLst>
        </pc:picChg>
      </pc:sldChg>
      <pc:sldChg chg="modSp add mod">
        <pc:chgData name="Catherine Wilson Garry" userId="a6f5041e-145e-4149-a278-5a46406c53aa" providerId="ADAL" clId="{D40269AF-2A4D-48D3-BC2D-87AA317826B9}" dt="2024-06-19T12:44:39.588" v="4370" actId="20577"/>
        <pc:sldMkLst>
          <pc:docMk/>
          <pc:sldMk cId="294079877" sldId="313"/>
        </pc:sldMkLst>
        <pc:spChg chg="mod">
          <ac:chgData name="Catherine Wilson Garry" userId="a6f5041e-145e-4149-a278-5a46406c53aa" providerId="ADAL" clId="{D40269AF-2A4D-48D3-BC2D-87AA317826B9}" dt="2024-06-19T12:44:39.588" v="4370" actId="20577"/>
          <ac:spMkLst>
            <pc:docMk/>
            <pc:sldMk cId="294079877" sldId="313"/>
            <ac:spMk id="8" creationId="{37547CF8-AFAE-DEEE-82D0-C51D7DEAC445}"/>
          </ac:spMkLst>
        </pc:spChg>
      </pc:sldChg>
      <pc:sldChg chg="modSp add mod modNotesTx">
        <pc:chgData name="Catherine Wilson Garry" userId="a6f5041e-145e-4149-a278-5a46406c53aa" providerId="ADAL" clId="{D40269AF-2A4D-48D3-BC2D-87AA317826B9}" dt="2024-07-09T09:49:14.485" v="10942" actId="20577"/>
        <pc:sldMkLst>
          <pc:docMk/>
          <pc:sldMk cId="2266678133" sldId="314"/>
        </pc:sldMkLst>
        <pc:spChg chg="mod">
          <ac:chgData name="Catherine Wilson Garry" userId="a6f5041e-145e-4149-a278-5a46406c53aa" providerId="ADAL" clId="{D40269AF-2A4D-48D3-BC2D-87AA317826B9}" dt="2024-07-04T13:54:00.465" v="9563" actId="20577"/>
          <ac:spMkLst>
            <pc:docMk/>
            <pc:sldMk cId="2266678133" sldId="314"/>
            <ac:spMk id="8" creationId="{00000000-0000-0000-0000-000000000000}"/>
          </ac:spMkLst>
        </pc:spChg>
        <pc:spChg chg="mod">
          <ac:chgData name="Catherine Wilson Garry" userId="a6f5041e-145e-4149-a278-5a46406c53aa" providerId="ADAL" clId="{D40269AF-2A4D-48D3-BC2D-87AA317826B9}" dt="2024-06-20T07:45:02.961" v="8185" actId="20577"/>
          <ac:spMkLst>
            <pc:docMk/>
            <pc:sldMk cId="2266678133" sldId="314"/>
            <ac:spMk id="9" creationId="{00000000-0000-0000-0000-000000000000}"/>
          </ac:spMkLst>
        </pc:spChg>
      </pc:sldChg>
      <pc:sldChg chg="addSp modSp add mod ord">
        <pc:chgData name="Catherine Wilson Garry" userId="a6f5041e-145e-4149-a278-5a46406c53aa" providerId="ADAL" clId="{D40269AF-2A4D-48D3-BC2D-87AA317826B9}" dt="2024-07-09T09:51:06.259" v="11185" actId="1076"/>
        <pc:sldMkLst>
          <pc:docMk/>
          <pc:sldMk cId="2880386922" sldId="315"/>
        </pc:sldMkLst>
        <pc:spChg chg="mod">
          <ac:chgData name="Catherine Wilson Garry" userId="a6f5041e-145e-4149-a278-5a46406c53aa" providerId="ADAL" clId="{D40269AF-2A4D-48D3-BC2D-87AA317826B9}" dt="2024-07-09T09:51:03.671" v="11183" actId="14100"/>
          <ac:spMkLst>
            <pc:docMk/>
            <pc:sldMk cId="2880386922" sldId="315"/>
            <ac:spMk id="3" creationId="{5B0BB818-E174-2A17-8D41-64370C2EACCC}"/>
          </ac:spMkLst>
        </pc:spChg>
        <pc:spChg chg="mod">
          <ac:chgData name="Catherine Wilson Garry" userId="a6f5041e-145e-4149-a278-5a46406c53aa" providerId="ADAL" clId="{D40269AF-2A4D-48D3-BC2D-87AA317826B9}" dt="2024-07-09T09:50:45.683" v="11176" actId="14100"/>
          <ac:spMkLst>
            <pc:docMk/>
            <pc:sldMk cId="2880386922" sldId="315"/>
            <ac:spMk id="8" creationId="{37547CF8-AFAE-DEEE-82D0-C51D7DEAC445}"/>
          </ac:spMkLst>
        </pc:spChg>
        <pc:picChg chg="add mod">
          <ac:chgData name="Catherine Wilson Garry" userId="a6f5041e-145e-4149-a278-5a46406c53aa" providerId="ADAL" clId="{D40269AF-2A4D-48D3-BC2D-87AA317826B9}" dt="2024-07-09T09:51:06.259" v="11185" actId="1076"/>
          <ac:picMkLst>
            <pc:docMk/>
            <pc:sldMk cId="2880386922" sldId="315"/>
            <ac:picMk id="4" creationId="{7EAB6D84-00FD-6F1D-7DF1-15186FCA5500}"/>
          </ac:picMkLst>
        </pc:picChg>
      </pc:sldChg>
      <pc:sldChg chg="addSp delSp modSp add mod modAnim">
        <pc:chgData name="Catherine Wilson Garry" userId="a6f5041e-145e-4149-a278-5a46406c53aa" providerId="ADAL" clId="{D40269AF-2A4D-48D3-BC2D-87AA317826B9}" dt="2024-06-19T12:37:53.845" v="4019" actId="1076"/>
        <pc:sldMkLst>
          <pc:docMk/>
          <pc:sldMk cId="256161285" sldId="316"/>
        </pc:sldMkLst>
        <pc:spChg chg="del">
          <ac:chgData name="Catherine Wilson Garry" userId="a6f5041e-145e-4149-a278-5a46406c53aa" providerId="ADAL" clId="{D40269AF-2A4D-48D3-BC2D-87AA317826B9}" dt="2024-06-19T07:47:58.333" v="3261" actId="478"/>
          <ac:spMkLst>
            <pc:docMk/>
            <pc:sldMk cId="256161285" sldId="316"/>
            <ac:spMk id="3" creationId="{D34D5FEC-D67D-EA4A-C851-77FFE1FFE517}"/>
          </ac:spMkLst>
        </pc:spChg>
        <pc:spChg chg="add mod">
          <ac:chgData name="Catherine Wilson Garry" userId="a6f5041e-145e-4149-a278-5a46406c53aa" providerId="ADAL" clId="{D40269AF-2A4D-48D3-BC2D-87AA317826B9}" dt="2024-06-19T07:50:11.484" v="3281" actId="1076"/>
          <ac:spMkLst>
            <pc:docMk/>
            <pc:sldMk cId="256161285" sldId="316"/>
            <ac:spMk id="6" creationId="{324C7782-5242-5C6A-500B-CE2CD5A8339A}"/>
          </ac:spMkLst>
        </pc:spChg>
        <pc:spChg chg="add mod">
          <ac:chgData name="Catherine Wilson Garry" userId="a6f5041e-145e-4149-a278-5a46406c53aa" providerId="ADAL" clId="{D40269AF-2A4D-48D3-BC2D-87AA317826B9}" dt="2024-06-19T07:50:50.999" v="3353" actId="1076"/>
          <ac:spMkLst>
            <pc:docMk/>
            <pc:sldMk cId="256161285" sldId="316"/>
            <ac:spMk id="7" creationId="{0360799E-C189-24BA-348A-37EF1F23BFD4}"/>
          </ac:spMkLst>
        </pc:spChg>
        <pc:spChg chg="add mod">
          <ac:chgData name="Catherine Wilson Garry" userId="a6f5041e-145e-4149-a278-5a46406c53aa" providerId="ADAL" clId="{D40269AF-2A4D-48D3-BC2D-87AA317826B9}" dt="2024-06-19T12:37:53.845" v="4019" actId="1076"/>
          <ac:spMkLst>
            <pc:docMk/>
            <pc:sldMk cId="256161285" sldId="316"/>
            <ac:spMk id="8" creationId="{92526721-F482-86D8-1A36-DB6B2C29945A}"/>
          </ac:spMkLst>
        </pc:spChg>
        <pc:spChg chg="mod">
          <ac:chgData name="Catherine Wilson Garry" userId="a6f5041e-145e-4149-a278-5a46406c53aa" providerId="ADAL" clId="{D40269AF-2A4D-48D3-BC2D-87AA317826B9}" dt="2024-06-19T07:50:16.452" v="3284" actId="404"/>
          <ac:spMkLst>
            <pc:docMk/>
            <pc:sldMk cId="256161285" sldId="316"/>
            <ac:spMk id="11" creationId="{C3A32566-1BF5-477E-8A37-636A71F507E2}"/>
          </ac:spMkLst>
        </pc:spChg>
        <pc:picChg chg="add mod modCrop">
          <ac:chgData name="Catherine Wilson Garry" userId="a6f5041e-145e-4149-a278-5a46406c53aa" providerId="ADAL" clId="{D40269AF-2A4D-48D3-BC2D-87AA317826B9}" dt="2024-06-19T07:50:54.992" v="3356" actId="1076"/>
          <ac:picMkLst>
            <pc:docMk/>
            <pc:sldMk cId="256161285" sldId="316"/>
            <ac:picMk id="5" creationId="{91161B4E-F845-4222-1D52-389CB0149ABF}"/>
          </ac:picMkLst>
        </pc:picChg>
      </pc:sldChg>
      <pc:sldChg chg="addSp delSp modSp add mod modTransition">
        <pc:chgData name="Catherine Wilson Garry" userId="a6f5041e-145e-4149-a278-5a46406c53aa" providerId="ADAL" clId="{D40269AF-2A4D-48D3-BC2D-87AA317826B9}" dt="2024-06-19T14:29:37.136" v="6188" actId="1076"/>
        <pc:sldMkLst>
          <pc:docMk/>
          <pc:sldMk cId="3563015124" sldId="317"/>
        </pc:sldMkLst>
        <pc:picChg chg="add mod">
          <ac:chgData name="Catherine Wilson Garry" userId="a6f5041e-145e-4149-a278-5a46406c53aa" providerId="ADAL" clId="{D40269AF-2A4D-48D3-BC2D-87AA317826B9}" dt="2024-06-19T07:49:44.076" v="3274" actId="14100"/>
          <ac:picMkLst>
            <pc:docMk/>
            <pc:sldMk cId="3563015124" sldId="317"/>
            <ac:picMk id="4" creationId="{2F21BE7E-A68E-83E9-3FAB-4D8217D53C7B}"/>
          </ac:picMkLst>
        </pc:picChg>
        <pc:picChg chg="del">
          <ac:chgData name="Catherine Wilson Garry" userId="a6f5041e-145e-4149-a278-5a46406c53aa" providerId="ADAL" clId="{D40269AF-2A4D-48D3-BC2D-87AA317826B9}" dt="2024-06-19T07:48:31.501" v="3270" actId="478"/>
          <ac:picMkLst>
            <pc:docMk/>
            <pc:sldMk cId="3563015124" sldId="317"/>
            <ac:picMk id="5" creationId="{91161B4E-F845-4222-1D52-389CB0149ABF}"/>
          </ac:picMkLst>
        </pc:picChg>
        <pc:picChg chg="add del mod modCrop">
          <ac:chgData name="Catherine Wilson Garry" userId="a6f5041e-145e-4149-a278-5a46406c53aa" providerId="ADAL" clId="{D40269AF-2A4D-48D3-BC2D-87AA317826B9}" dt="2024-06-19T14:20:23.668" v="6119" actId="478"/>
          <ac:picMkLst>
            <pc:docMk/>
            <pc:sldMk cId="3563015124" sldId="317"/>
            <ac:picMk id="5" creationId="{9544D2A2-40D9-9E74-7752-EC69331D3DFF}"/>
          </ac:picMkLst>
        </pc:picChg>
        <pc:picChg chg="add mod modCrop">
          <ac:chgData name="Catherine Wilson Garry" userId="a6f5041e-145e-4149-a278-5a46406c53aa" providerId="ADAL" clId="{D40269AF-2A4D-48D3-BC2D-87AA317826B9}" dt="2024-06-19T14:29:37.136" v="6188" actId="1076"/>
          <ac:picMkLst>
            <pc:docMk/>
            <pc:sldMk cId="3563015124" sldId="317"/>
            <ac:picMk id="7" creationId="{AF1779BB-C491-8FCD-13A8-927676DEDF3A}"/>
          </ac:picMkLst>
        </pc:picChg>
      </pc:sldChg>
      <pc:sldChg chg="addSp delSp modSp add mod delAnim">
        <pc:chgData name="Catherine Wilson Garry" userId="a6f5041e-145e-4149-a278-5a46406c53aa" providerId="ADAL" clId="{D40269AF-2A4D-48D3-BC2D-87AA317826B9}" dt="2024-06-19T14:26:20.672" v="6129" actId="1076"/>
        <pc:sldMkLst>
          <pc:docMk/>
          <pc:sldMk cId="709826043" sldId="318"/>
        </pc:sldMkLst>
        <pc:spChg chg="add mod">
          <ac:chgData name="Catherine Wilson Garry" userId="a6f5041e-145e-4149-a278-5a46406c53aa" providerId="ADAL" clId="{D40269AF-2A4D-48D3-BC2D-87AA317826B9}" dt="2024-06-19T08:12:00.723" v="3756" actId="1076"/>
          <ac:spMkLst>
            <pc:docMk/>
            <pc:sldMk cId="709826043" sldId="318"/>
            <ac:spMk id="2" creationId="{C95A9269-C3CE-A77F-FD02-FD86BD700732}"/>
          </ac:spMkLst>
        </pc:spChg>
        <pc:spChg chg="del">
          <ac:chgData name="Catherine Wilson Garry" userId="a6f5041e-145e-4149-a278-5a46406c53aa" providerId="ADAL" clId="{D40269AF-2A4D-48D3-BC2D-87AA317826B9}" dt="2024-06-19T08:09:49.064" v="3602" actId="478"/>
          <ac:spMkLst>
            <pc:docMk/>
            <pc:sldMk cId="709826043" sldId="318"/>
            <ac:spMk id="10" creationId="{31034029-5573-8E42-E208-4522C61F6448}"/>
          </ac:spMkLst>
        </pc:spChg>
        <pc:spChg chg="del">
          <ac:chgData name="Catherine Wilson Garry" userId="a6f5041e-145e-4149-a278-5a46406c53aa" providerId="ADAL" clId="{D40269AF-2A4D-48D3-BC2D-87AA317826B9}" dt="2024-06-19T08:09:52.802" v="3606" actId="478"/>
          <ac:spMkLst>
            <pc:docMk/>
            <pc:sldMk cId="709826043" sldId="318"/>
            <ac:spMk id="11" creationId="{1F54CE1A-FBA6-F13F-B1CC-55D9342C8772}"/>
          </ac:spMkLst>
        </pc:spChg>
        <pc:spChg chg="del">
          <ac:chgData name="Catherine Wilson Garry" userId="a6f5041e-145e-4149-a278-5a46406c53aa" providerId="ADAL" clId="{D40269AF-2A4D-48D3-BC2D-87AA317826B9}" dt="2024-06-19T08:09:46.914" v="3600" actId="478"/>
          <ac:spMkLst>
            <pc:docMk/>
            <pc:sldMk cId="709826043" sldId="318"/>
            <ac:spMk id="27" creationId="{04E6C97A-9394-B77C-E4FC-7FE15D012D12}"/>
          </ac:spMkLst>
        </pc:spChg>
        <pc:spChg chg="del">
          <ac:chgData name="Catherine Wilson Garry" userId="a6f5041e-145e-4149-a278-5a46406c53aa" providerId="ADAL" clId="{D40269AF-2A4D-48D3-BC2D-87AA317826B9}" dt="2024-06-19T08:09:54.395" v="3607" actId="478"/>
          <ac:spMkLst>
            <pc:docMk/>
            <pc:sldMk cId="709826043" sldId="318"/>
            <ac:spMk id="29" creationId="{95E64E1E-6379-2907-AC27-6A01259E760E}"/>
          </ac:spMkLst>
        </pc:spChg>
        <pc:spChg chg="del">
          <ac:chgData name="Catherine Wilson Garry" userId="a6f5041e-145e-4149-a278-5a46406c53aa" providerId="ADAL" clId="{D40269AF-2A4D-48D3-BC2D-87AA317826B9}" dt="2024-06-19T08:09:51.669" v="3605" actId="478"/>
          <ac:spMkLst>
            <pc:docMk/>
            <pc:sldMk cId="709826043" sldId="318"/>
            <ac:spMk id="31" creationId="{8B82C5E4-4E32-B4CE-D27C-9F35EC7359AE}"/>
          </ac:spMkLst>
        </pc:spChg>
        <pc:picChg chg="del">
          <ac:chgData name="Catherine Wilson Garry" userId="a6f5041e-145e-4149-a278-5a46406c53aa" providerId="ADAL" clId="{D40269AF-2A4D-48D3-BC2D-87AA317826B9}" dt="2024-06-19T08:09:44.123" v="3599" actId="478"/>
          <ac:picMkLst>
            <pc:docMk/>
            <pc:sldMk cId="709826043" sldId="318"/>
            <ac:picMk id="3" creationId="{89B3681A-D57B-FF57-8A63-D5F5B8E41FD6}"/>
          </ac:picMkLst>
        </pc:picChg>
        <pc:picChg chg="add mod">
          <ac:chgData name="Catherine Wilson Garry" userId="a6f5041e-145e-4149-a278-5a46406c53aa" providerId="ADAL" clId="{D40269AF-2A4D-48D3-BC2D-87AA317826B9}" dt="2024-06-19T14:26:20.672" v="6129" actId="1076"/>
          <ac:picMkLst>
            <pc:docMk/>
            <pc:sldMk cId="709826043" sldId="318"/>
            <ac:picMk id="4" creationId="{6B32EE48-C4E7-2660-0213-1897F8BDFBBC}"/>
          </ac:picMkLst>
        </pc:picChg>
        <pc:picChg chg="del">
          <ac:chgData name="Catherine Wilson Garry" userId="a6f5041e-145e-4149-a278-5a46406c53aa" providerId="ADAL" clId="{D40269AF-2A4D-48D3-BC2D-87AA317826B9}" dt="2024-06-19T08:09:50.043" v="3604" actId="478"/>
          <ac:picMkLst>
            <pc:docMk/>
            <pc:sldMk cId="709826043" sldId="318"/>
            <ac:picMk id="4" creationId="{F557E39A-9D26-508D-4E98-324D0ED993E5}"/>
          </ac:picMkLst>
        </pc:picChg>
        <pc:picChg chg="del">
          <ac:chgData name="Catherine Wilson Garry" userId="a6f5041e-145e-4149-a278-5a46406c53aa" providerId="ADAL" clId="{D40269AF-2A4D-48D3-BC2D-87AA317826B9}" dt="2024-06-19T08:09:47.311" v="3601" actId="478"/>
          <ac:picMkLst>
            <pc:docMk/>
            <pc:sldMk cId="709826043" sldId="318"/>
            <ac:picMk id="9" creationId="{26D3CA29-9DDA-79AB-E5A0-FBFA6D963233}"/>
          </ac:picMkLst>
        </pc:picChg>
        <pc:picChg chg="del">
          <ac:chgData name="Catherine Wilson Garry" userId="a6f5041e-145e-4149-a278-5a46406c53aa" providerId="ADAL" clId="{D40269AF-2A4D-48D3-BC2D-87AA317826B9}" dt="2024-06-19T08:09:54.766" v="3608" actId="478"/>
          <ac:picMkLst>
            <pc:docMk/>
            <pc:sldMk cId="709826043" sldId="318"/>
            <ac:picMk id="12" creationId="{1AD61E56-74CB-ED31-EA32-D545861954BF}"/>
          </ac:picMkLst>
        </pc:picChg>
        <pc:picChg chg="del">
          <ac:chgData name="Catherine Wilson Garry" userId="a6f5041e-145e-4149-a278-5a46406c53aa" providerId="ADAL" clId="{D40269AF-2A4D-48D3-BC2D-87AA317826B9}" dt="2024-06-19T08:09:49.442" v="3603" actId="478"/>
          <ac:picMkLst>
            <pc:docMk/>
            <pc:sldMk cId="709826043" sldId="318"/>
            <ac:picMk id="14" creationId="{14BC1730-C9BD-8C52-9403-C86D6377F1EE}"/>
          </ac:picMkLst>
        </pc:picChg>
        <pc:picChg chg="add del mod modCrop">
          <ac:chgData name="Catherine Wilson Garry" userId="a6f5041e-145e-4149-a278-5a46406c53aa" providerId="ADAL" clId="{D40269AF-2A4D-48D3-BC2D-87AA317826B9}" dt="2024-06-19T08:22:08.040" v="3949" actId="478"/>
          <ac:picMkLst>
            <pc:docMk/>
            <pc:sldMk cId="709826043" sldId="318"/>
            <ac:picMk id="15" creationId="{7A7AC5E2-4BA5-5F2E-71E6-8433DFE40E51}"/>
          </ac:picMkLst>
        </pc:picChg>
        <pc:picChg chg="add del mod modCrop">
          <ac:chgData name="Catherine Wilson Garry" userId="a6f5041e-145e-4149-a278-5a46406c53aa" providerId="ADAL" clId="{D40269AF-2A4D-48D3-BC2D-87AA317826B9}" dt="2024-06-19T14:25:52.444" v="6120" actId="478"/>
          <ac:picMkLst>
            <pc:docMk/>
            <pc:sldMk cId="709826043" sldId="318"/>
            <ac:picMk id="17" creationId="{A64086C6-7560-7DB0-6738-CB61200EA13F}"/>
          </ac:picMkLst>
        </pc:picChg>
        <pc:picChg chg="add mod">
          <ac:chgData name="Catherine Wilson Garry" userId="a6f5041e-145e-4149-a278-5a46406c53aa" providerId="ADAL" clId="{D40269AF-2A4D-48D3-BC2D-87AA317826B9}" dt="2024-06-19T14:25:57.910" v="6121" actId="1076"/>
          <ac:picMkLst>
            <pc:docMk/>
            <pc:sldMk cId="709826043" sldId="318"/>
            <ac:picMk id="1026" creationId="{79ED7E1F-6D9B-70FD-BFE6-A5EA39B84EC1}"/>
          </ac:picMkLst>
        </pc:picChg>
      </pc:sldChg>
      <pc:sldChg chg="addSp delSp modSp add mod">
        <pc:chgData name="Catherine Wilson Garry" userId="a6f5041e-145e-4149-a278-5a46406c53aa" providerId="ADAL" clId="{D40269AF-2A4D-48D3-BC2D-87AA317826B9}" dt="2024-06-19T14:27:52.512" v="6157" actId="478"/>
        <pc:sldMkLst>
          <pc:docMk/>
          <pc:sldMk cId="441579137" sldId="319"/>
        </pc:sldMkLst>
        <pc:spChg chg="mod">
          <ac:chgData name="Catherine Wilson Garry" userId="a6f5041e-145e-4149-a278-5a46406c53aa" providerId="ADAL" clId="{D40269AF-2A4D-48D3-BC2D-87AA317826B9}" dt="2024-06-19T08:15:53.954" v="3895"/>
          <ac:spMkLst>
            <pc:docMk/>
            <pc:sldMk cId="441579137" sldId="319"/>
            <ac:spMk id="2" creationId="{C95A9269-C3CE-A77F-FD02-FD86BD700732}"/>
          </ac:spMkLst>
        </pc:spChg>
        <pc:spChg chg="mod">
          <ac:chgData name="Catherine Wilson Garry" userId="a6f5041e-145e-4149-a278-5a46406c53aa" providerId="ADAL" clId="{D40269AF-2A4D-48D3-BC2D-87AA317826B9}" dt="2024-06-19T08:14:27.073" v="3778" actId="403"/>
          <ac:spMkLst>
            <pc:docMk/>
            <pc:sldMk cId="441579137" sldId="319"/>
            <ac:spMk id="7" creationId="{0747C67E-A316-4A5F-8F11-0AE6C7F5C1B0}"/>
          </ac:spMkLst>
        </pc:spChg>
        <pc:spChg chg="mod">
          <ac:chgData name="Catherine Wilson Garry" userId="a6f5041e-145e-4149-a278-5a46406c53aa" providerId="ADAL" clId="{D40269AF-2A4D-48D3-BC2D-87AA317826B9}" dt="2024-06-19T08:15:41.829" v="3893" actId="27636"/>
          <ac:spMkLst>
            <pc:docMk/>
            <pc:sldMk cId="441579137" sldId="319"/>
            <ac:spMk id="8" creationId="{1B711A58-E8AD-4E1E-6295-A0272FC01E31}"/>
          </ac:spMkLst>
        </pc:spChg>
        <pc:picChg chg="add del mod modCrop">
          <ac:chgData name="Catherine Wilson Garry" userId="a6f5041e-145e-4149-a278-5a46406c53aa" providerId="ADAL" clId="{D40269AF-2A4D-48D3-BC2D-87AA317826B9}" dt="2024-06-19T14:26:25.468" v="6130" actId="478"/>
          <ac:picMkLst>
            <pc:docMk/>
            <pc:sldMk cId="441579137" sldId="319"/>
            <ac:picMk id="4" creationId="{5DC3A36E-F237-875F-4D93-7506453CD7B3}"/>
          </ac:picMkLst>
        </pc:picChg>
        <pc:picChg chg="add mod">
          <ac:chgData name="Catherine Wilson Garry" userId="a6f5041e-145e-4149-a278-5a46406c53aa" providerId="ADAL" clId="{D40269AF-2A4D-48D3-BC2D-87AA317826B9}" dt="2024-06-19T14:26:42.931" v="6137" actId="1076"/>
          <ac:picMkLst>
            <pc:docMk/>
            <pc:sldMk cId="441579137" sldId="319"/>
            <ac:picMk id="9" creationId="{A5FC8724-C85D-5D59-815D-758FD412A528}"/>
          </ac:picMkLst>
        </pc:picChg>
        <pc:picChg chg="add del mod modCrop">
          <ac:chgData name="Catherine Wilson Garry" userId="a6f5041e-145e-4149-a278-5a46406c53aa" providerId="ADAL" clId="{D40269AF-2A4D-48D3-BC2D-87AA317826B9}" dt="2024-06-19T08:22:01.999" v="3947" actId="478"/>
          <ac:picMkLst>
            <pc:docMk/>
            <pc:sldMk cId="441579137" sldId="319"/>
            <ac:picMk id="10" creationId="{E3412ECA-04AD-FA1E-4412-EF7E82AEA017}"/>
          </ac:picMkLst>
        </pc:picChg>
        <pc:picChg chg="add del mod">
          <ac:chgData name="Catherine Wilson Garry" userId="a6f5041e-145e-4149-a278-5a46406c53aa" providerId="ADAL" clId="{D40269AF-2A4D-48D3-BC2D-87AA317826B9}" dt="2024-06-19T14:27:52.512" v="6157" actId="478"/>
          <ac:picMkLst>
            <pc:docMk/>
            <pc:sldMk cId="441579137" sldId="319"/>
            <ac:picMk id="11" creationId="{3001BF58-E202-1899-D819-4FF52D87C73E}"/>
          </ac:picMkLst>
        </pc:picChg>
        <pc:picChg chg="mod">
          <ac:chgData name="Catherine Wilson Garry" userId="a6f5041e-145e-4149-a278-5a46406c53aa" providerId="ADAL" clId="{D40269AF-2A4D-48D3-BC2D-87AA317826B9}" dt="2024-06-19T08:22:37.322" v="3956" actId="1582"/>
          <ac:picMkLst>
            <pc:docMk/>
            <pc:sldMk cId="441579137" sldId="319"/>
            <ac:picMk id="1026" creationId="{79ED7E1F-6D9B-70FD-BFE6-A5EA39B84EC1}"/>
          </ac:picMkLst>
        </pc:picChg>
      </pc:sldChg>
      <pc:sldChg chg="add del">
        <pc:chgData name="Catherine Wilson Garry" userId="a6f5041e-145e-4149-a278-5a46406c53aa" providerId="ADAL" clId="{D40269AF-2A4D-48D3-BC2D-87AA317826B9}" dt="2024-06-19T08:12:42.351" v="3769" actId="47"/>
        <pc:sldMkLst>
          <pc:docMk/>
          <pc:sldMk cId="3148513486" sldId="319"/>
        </pc:sldMkLst>
      </pc:sldChg>
      <pc:sldChg chg="addSp delSp modSp add mod">
        <pc:chgData name="Catherine Wilson Garry" userId="a6f5041e-145e-4149-a278-5a46406c53aa" providerId="ADAL" clId="{D40269AF-2A4D-48D3-BC2D-87AA317826B9}" dt="2024-06-19T14:26:56.911" v="6144" actId="14100"/>
        <pc:sldMkLst>
          <pc:docMk/>
          <pc:sldMk cId="2839607478" sldId="320"/>
        </pc:sldMkLst>
        <pc:spChg chg="mod">
          <ac:chgData name="Catherine Wilson Garry" userId="a6f5041e-145e-4149-a278-5a46406c53aa" providerId="ADAL" clId="{D40269AF-2A4D-48D3-BC2D-87AA317826B9}" dt="2024-06-19T12:42:22.950" v="4235"/>
          <ac:spMkLst>
            <pc:docMk/>
            <pc:sldMk cId="2839607478" sldId="320"/>
            <ac:spMk id="2" creationId="{C95A9269-C3CE-A77F-FD02-FD86BD700732}"/>
          </ac:spMkLst>
        </pc:spChg>
        <pc:spChg chg="mod">
          <ac:chgData name="Catherine Wilson Garry" userId="a6f5041e-145e-4149-a278-5a46406c53aa" providerId="ADAL" clId="{D40269AF-2A4D-48D3-BC2D-87AA317826B9}" dt="2024-06-19T08:58:14.588" v="3972" actId="403"/>
          <ac:spMkLst>
            <pc:docMk/>
            <pc:sldMk cId="2839607478" sldId="320"/>
            <ac:spMk id="7" creationId="{0747C67E-A316-4A5F-8F11-0AE6C7F5C1B0}"/>
          </ac:spMkLst>
        </pc:spChg>
        <pc:picChg chg="add del mod modCrop">
          <ac:chgData name="Catherine Wilson Garry" userId="a6f5041e-145e-4149-a278-5a46406c53aa" providerId="ADAL" clId="{D40269AF-2A4D-48D3-BC2D-87AA317826B9}" dt="2024-06-19T12:40:37.126" v="4157" actId="478"/>
          <ac:picMkLst>
            <pc:docMk/>
            <pc:sldMk cId="2839607478" sldId="320"/>
            <ac:picMk id="4" creationId="{533792DB-F891-1353-EA2E-240E9FB367F0}"/>
          </ac:picMkLst>
        </pc:picChg>
        <pc:picChg chg="del">
          <ac:chgData name="Catherine Wilson Garry" userId="a6f5041e-145e-4149-a278-5a46406c53aa" providerId="ADAL" clId="{D40269AF-2A4D-48D3-BC2D-87AA317826B9}" dt="2024-06-19T09:01:17.096" v="4012" actId="478"/>
          <ac:picMkLst>
            <pc:docMk/>
            <pc:sldMk cId="2839607478" sldId="320"/>
            <ac:picMk id="4" creationId="{5DC3A36E-F237-875F-4D93-7506453CD7B3}"/>
          </ac:picMkLst>
        </pc:picChg>
        <pc:picChg chg="add mod">
          <ac:chgData name="Catherine Wilson Garry" userId="a6f5041e-145e-4149-a278-5a46406c53aa" providerId="ADAL" clId="{D40269AF-2A4D-48D3-BC2D-87AA317826B9}" dt="2024-06-19T14:26:56.911" v="6144" actId="14100"/>
          <ac:picMkLst>
            <pc:docMk/>
            <pc:sldMk cId="2839607478" sldId="320"/>
            <ac:picMk id="4" creationId="{BC90760D-F382-AD89-EA73-C4D95D8F31F6}"/>
          </ac:picMkLst>
        </pc:picChg>
        <pc:picChg chg="add mod ord">
          <ac:chgData name="Catherine Wilson Garry" userId="a6f5041e-145e-4149-a278-5a46406c53aa" providerId="ADAL" clId="{D40269AF-2A4D-48D3-BC2D-87AA317826B9}" dt="2024-06-19T12:40:31.720" v="4156" actId="1076"/>
          <ac:picMkLst>
            <pc:docMk/>
            <pc:sldMk cId="2839607478" sldId="320"/>
            <ac:picMk id="9" creationId="{A42F3444-755A-3FB7-A4A3-9A741F9A32A5}"/>
          </ac:picMkLst>
        </pc:picChg>
        <pc:picChg chg="add mod modCrop">
          <ac:chgData name="Catherine Wilson Garry" userId="a6f5041e-145e-4149-a278-5a46406c53aa" providerId="ADAL" clId="{D40269AF-2A4D-48D3-BC2D-87AA317826B9}" dt="2024-06-19T09:00:20.721" v="3993" actId="931"/>
          <ac:picMkLst>
            <pc:docMk/>
            <pc:sldMk cId="2839607478" sldId="320"/>
            <ac:picMk id="11" creationId="{373F6E9A-D2C5-BDAB-A097-FDE47AF5EAA4}"/>
          </ac:picMkLst>
        </pc:picChg>
        <pc:picChg chg="add del mod modCrop">
          <ac:chgData name="Catherine Wilson Garry" userId="a6f5041e-145e-4149-a278-5a46406c53aa" providerId="ADAL" clId="{D40269AF-2A4D-48D3-BC2D-87AA317826B9}" dt="2024-06-19T14:26:45.917" v="6138" actId="478"/>
          <ac:picMkLst>
            <pc:docMk/>
            <pc:sldMk cId="2839607478" sldId="320"/>
            <ac:picMk id="11" creationId="{7954BF20-7184-4345-D627-92AEAE0951EB}"/>
          </ac:picMkLst>
        </pc:picChg>
        <pc:picChg chg="add mod ord modCrop">
          <ac:chgData name="Catherine Wilson Garry" userId="a6f5041e-145e-4149-a278-5a46406c53aa" providerId="ADAL" clId="{D40269AF-2A4D-48D3-BC2D-87AA317826B9}" dt="2024-06-19T12:40:27.373" v="4154" actId="1076"/>
          <ac:picMkLst>
            <pc:docMk/>
            <pc:sldMk cId="2839607478" sldId="320"/>
            <ac:picMk id="13" creationId="{03F440B1-DEC1-596B-CCB7-DA0F8584F8F5}"/>
          </ac:picMkLst>
        </pc:picChg>
        <pc:picChg chg="add del">
          <ac:chgData name="Catherine Wilson Garry" userId="a6f5041e-145e-4149-a278-5a46406c53aa" providerId="ADAL" clId="{D40269AF-2A4D-48D3-BC2D-87AA317826B9}" dt="2024-06-19T08:59:05.960" v="3981" actId="478"/>
          <ac:picMkLst>
            <pc:docMk/>
            <pc:sldMk cId="2839607478" sldId="320"/>
            <ac:picMk id="1026" creationId="{79ED7E1F-6D9B-70FD-BFE6-A5EA39B84EC1}"/>
          </ac:picMkLst>
        </pc:picChg>
      </pc:sldChg>
      <pc:sldChg chg="modSp add mod">
        <pc:chgData name="Catherine Wilson Garry" userId="a6f5041e-145e-4149-a278-5a46406c53aa" providerId="ADAL" clId="{D40269AF-2A4D-48D3-BC2D-87AA317826B9}" dt="2024-06-19T12:50:49.599" v="4900" actId="20577"/>
        <pc:sldMkLst>
          <pc:docMk/>
          <pc:sldMk cId="1345704633" sldId="321"/>
        </pc:sldMkLst>
        <pc:spChg chg="mod">
          <ac:chgData name="Catherine Wilson Garry" userId="a6f5041e-145e-4149-a278-5a46406c53aa" providerId="ADAL" clId="{D40269AF-2A4D-48D3-BC2D-87AA317826B9}" dt="2024-06-19T12:50:49.599" v="4900" actId="20577"/>
          <ac:spMkLst>
            <pc:docMk/>
            <pc:sldMk cId="1345704633" sldId="321"/>
            <ac:spMk id="8" creationId="{37547CF8-AFAE-DEEE-82D0-C51D7DEAC445}"/>
          </ac:spMkLst>
        </pc:spChg>
      </pc:sldChg>
      <pc:sldChg chg="modSp add del mod">
        <pc:chgData name="Catherine Wilson Garry" userId="a6f5041e-145e-4149-a278-5a46406c53aa" providerId="ADAL" clId="{D40269AF-2A4D-48D3-BC2D-87AA317826B9}" dt="2024-06-19T12:54:46.125" v="5001" actId="47"/>
        <pc:sldMkLst>
          <pc:docMk/>
          <pc:sldMk cId="4174818497" sldId="322"/>
        </pc:sldMkLst>
        <pc:spChg chg="mod">
          <ac:chgData name="Catherine Wilson Garry" userId="a6f5041e-145e-4149-a278-5a46406c53aa" providerId="ADAL" clId="{D40269AF-2A4D-48D3-BC2D-87AA317826B9}" dt="2024-06-19T12:54:37.889" v="4997" actId="21"/>
          <ac:spMkLst>
            <pc:docMk/>
            <pc:sldMk cId="4174818497" sldId="322"/>
            <ac:spMk id="3" creationId="{5B0BB818-E174-2A17-8D41-64370C2EACCC}"/>
          </ac:spMkLst>
        </pc:spChg>
      </pc:sldChg>
      <pc:sldChg chg="addSp modSp add mod ord">
        <pc:chgData name="Catherine Wilson Garry" userId="a6f5041e-145e-4149-a278-5a46406c53aa" providerId="ADAL" clId="{D40269AF-2A4D-48D3-BC2D-87AA317826B9}" dt="2024-07-04T13:31:33.508" v="8487"/>
        <pc:sldMkLst>
          <pc:docMk/>
          <pc:sldMk cId="3617327372" sldId="323"/>
        </pc:sldMkLst>
        <pc:spChg chg="mod">
          <ac:chgData name="Catherine Wilson Garry" userId="a6f5041e-145e-4149-a278-5a46406c53aa" providerId="ADAL" clId="{D40269AF-2A4D-48D3-BC2D-87AA317826B9}" dt="2024-06-19T14:28:52.973" v="6175" actId="1076"/>
          <ac:spMkLst>
            <pc:docMk/>
            <pc:sldMk cId="3617327372" sldId="323"/>
            <ac:spMk id="3" creationId="{5B0BB818-E174-2A17-8D41-64370C2EACCC}"/>
          </ac:spMkLst>
        </pc:spChg>
        <pc:picChg chg="add mod">
          <ac:chgData name="Catherine Wilson Garry" userId="a6f5041e-145e-4149-a278-5a46406c53aa" providerId="ADAL" clId="{D40269AF-2A4D-48D3-BC2D-87AA317826B9}" dt="2024-06-19T14:28:48.801" v="6174"/>
          <ac:picMkLst>
            <pc:docMk/>
            <pc:sldMk cId="3617327372" sldId="323"/>
            <ac:picMk id="2" creationId="{9F4A30C1-E6F7-BEE5-AEED-91955843ABBF}"/>
          </ac:picMkLst>
        </pc:picChg>
      </pc:sldChg>
      <pc:sldChg chg="addSp modSp add mod ord">
        <pc:chgData name="Catherine Wilson Garry" userId="a6f5041e-145e-4149-a278-5a46406c53aa" providerId="ADAL" clId="{D40269AF-2A4D-48D3-BC2D-87AA317826B9}" dt="2024-06-19T14:28:24.451" v="6166" actId="1076"/>
        <pc:sldMkLst>
          <pc:docMk/>
          <pc:sldMk cId="1202643424" sldId="324"/>
        </pc:sldMkLst>
        <pc:spChg chg="mod">
          <ac:chgData name="Catherine Wilson Garry" userId="a6f5041e-145e-4149-a278-5a46406c53aa" providerId="ADAL" clId="{D40269AF-2A4D-48D3-BC2D-87AA317826B9}" dt="2024-06-19T12:57:48.924" v="5151" actId="20577"/>
          <ac:spMkLst>
            <pc:docMk/>
            <pc:sldMk cId="1202643424" sldId="324"/>
            <ac:spMk id="3" creationId="{5B0BB818-E174-2A17-8D41-64370C2EACCC}"/>
          </ac:spMkLst>
        </pc:spChg>
        <pc:spChg chg="mod">
          <ac:chgData name="Catherine Wilson Garry" userId="a6f5041e-145e-4149-a278-5a46406c53aa" providerId="ADAL" clId="{D40269AF-2A4D-48D3-BC2D-87AA317826B9}" dt="2024-06-19T12:57:01.426" v="5012" actId="20577"/>
          <ac:spMkLst>
            <pc:docMk/>
            <pc:sldMk cId="1202643424" sldId="324"/>
            <ac:spMk id="7" creationId="{0747C67E-A316-4A5F-8F11-0AE6C7F5C1B0}"/>
          </ac:spMkLst>
        </pc:spChg>
        <pc:spChg chg="mod">
          <ac:chgData name="Catherine Wilson Garry" userId="a6f5041e-145e-4149-a278-5a46406c53aa" providerId="ADAL" clId="{D40269AF-2A4D-48D3-BC2D-87AA317826B9}" dt="2024-06-19T12:57:22.095" v="5051" actId="692"/>
          <ac:spMkLst>
            <pc:docMk/>
            <pc:sldMk cId="1202643424" sldId="324"/>
            <ac:spMk id="8" creationId="{37547CF8-AFAE-DEEE-82D0-C51D7DEAC445}"/>
          </ac:spMkLst>
        </pc:spChg>
        <pc:picChg chg="add mod modCrop">
          <ac:chgData name="Catherine Wilson Garry" userId="a6f5041e-145e-4149-a278-5a46406c53aa" providerId="ADAL" clId="{D40269AF-2A4D-48D3-BC2D-87AA317826B9}" dt="2024-06-19T14:28:24.451" v="6166" actId="1076"/>
          <ac:picMkLst>
            <pc:docMk/>
            <pc:sldMk cId="1202643424" sldId="324"/>
            <ac:picMk id="4" creationId="{D50799AA-5539-B2AA-3CF1-9EF498D923BD}"/>
          </ac:picMkLst>
        </pc:picChg>
      </pc:sldChg>
      <pc:sldChg chg="addSp modSp add mod">
        <pc:chgData name="Catherine Wilson Garry" userId="a6f5041e-145e-4149-a278-5a46406c53aa" providerId="ADAL" clId="{D40269AF-2A4D-48D3-BC2D-87AA317826B9}" dt="2024-06-19T14:28:27.694" v="6167"/>
        <pc:sldMkLst>
          <pc:docMk/>
          <pc:sldMk cId="2710028853" sldId="325"/>
        </pc:sldMkLst>
        <pc:spChg chg="mod">
          <ac:chgData name="Catherine Wilson Garry" userId="a6f5041e-145e-4149-a278-5a46406c53aa" providerId="ADAL" clId="{D40269AF-2A4D-48D3-BC2D-87AA317826B9}" dt="2024-06-19T12:58:26.731" v="5342" actId="20577"/>
          <ac:spMkLst>
            <pc:docMk/>
            <pc:sldMk cId="2710028853" sldId="325"/>
            <ac:spMk id="3" creationId="{5B0BB818-E174-2A17-8D41-64370C2EACCC}"/>
          </ac:spMkLst>
        </pc:spChg>
        <pc:picChg chg="add mod">
          <ac:chgData name="Catherine Wilson Garry" userId="a6f5041e-145e-4149-a278-5a46406c53aa" providerId="ADAL" clId="{D40269AF-2A4D-48D3-BC2D-87AA317826B9}" dt="2024-06-19T14:28:27.694" v="6167"/>
          <ac:picMkLst>
            <pc:docMk/>
            <pc:sldMk cId="2710028853" sldId="325"/>
            <ac:picMk id="2" creationId="{A78C0379-C093-8AEB-9F5B-C4C95A581803}"/>
          </ac:picMkLst>
        </pc:picChg>
      </pc:sldChg>
      <pc:sldChg chg="modSp add mod ord">
        <pc:chgData name="Catherine Wilson Garry" userId="a6f5041e-145e-4149-a278-5a46406c53aa" providerId="ADAL" clId="{D40269AF-2A4D-48D3-BC2D-87AA317826B9}" dt="2024-06-19T13:04:02.218" v="6059" actId="20577"/>
        <pc:sldMkLst>
          <pc:docMk/>
          <pc:sldMk cId="789387673" sldId="326"/>
        </pc:sldMkLst>
        <pc:spChg chg="mod">
          <ac:chgData name="Catherine Wilson Garry" userId="a6f5041e-145e-4149-a278-5a46406c53aa" providerId="ADAL" clId="{D40269AF-2A4D-48D3-BC2D-87AA317826B9}" dt="2024-06-19T13:04:02.218" v="6059" actId="20577"/>
          <ac:spMkLst>
            <pc:docMk/>
            <pc:sldMk cId="789387673" sldId="326"/>
            <ac:spMk id="3" creationId="{D34D5FEC-D67D-EA4A-C851-77FFE1FFE517}"/>
          </ac:spMkLst>
        </pc:spChg>
        <pc:spChg chg="mod">
          <ac:chgData name="Catherine Wilson Garry" userId="a6f5041e-145e-4149-a278-5a46406c53aa" providerId="ADAL" clId="{D40269AF-2A4D-48D3-BC2D-87AA317826B9}" dt="2024-06-19T13:02:22.257" v="5755" actId="20577"/>
          <ac:spMkLst>
            <pc:docMk/>
            <pc:sldMk cId="789387673" sldId="326"/>
            <ac:spMk id="11" creationId="{C3A32566-1BF5-477E-8A37-636A71F507E2}"/>
          </ac:spMkLst>
        </pc:spChg>
      </pc:sldChg>
      <pc:sldChg chg="modSp add mod ord">
        <pc:chgData name="Catherine Wilson Garry" userId="a6f5041e-145e-4149-a278-5a46406c53aa" providerId="ADAL" clId="{D40269AF-2A4D-48D3-BC2D-87AA317826B9}" dt="2024-07-04T13:50:53.743" v="9550" actId="20577"/>
        <pc:sldMkLst>
          <pc:docMk/>
          <pc:sldMk cId="1701597323" sldId="327"/>
        </pc:sldMkLst>
        <pc:spChg chg="mod">
          <ac:chgData name="Catherine Wilson Garry" userId="a6f5041e-145e-4149-a278-5a46406c53aa" providerId="ADAL" clId="{D40269AF-2A4D-48D3-BC2D-87AA317826B9}" dt="2024-07-04T13:50:53.743" v="9550" actId="20577"/>
          <ac:spMkLst>
            <pc:docMk/>
            <pc:sldMk cId="1701597323" sldId="327"/>
            <ac:spMk id="8" creationId="{00000000-0000-0000-0000-000000000000}"/>
          </ac:spMkLst>
        </pc:spChg>
        <pc:spChg chg="mod">
          <ac:chgData name="Catherine Wilson Garry" userId="a6f5041e-145e-4149-a278-5a46406c53aa" providerId="ADAL" clId="{D40269AF-2A4D-48D3-BC2D-87AA317826B9}" dt="2024-06-19T14:32:43.093" v="6309" actId="1076"/>
          <ac:spMkLst>
            <pc:docMk/>
            <pc:sldMk cId="1701597323" sldId="327"/>
            <ac:spMk id="9" creationId="{00000000-0000-0000-0000-000000000000}"/>
          </ac:spMkLst>
        </pc:spChg>
      </pc:sldChg>
      <pc:sldChg chg="modSp add mod ord">
        <pc:chgData name="Catherine Wilson Garry" userId="a6f5041e-145e-4149-a278-5a46406c53aa" providerId="ADAL" clId="{D40269AF-2A4D-48D3-BC2D-87AA317826B9}" dt="2024-07-09T09:53:13.130" v="11692" actId="13926"/>
        <pc:sldMkLst>
          <pc:docMk/>
          <pc:sldMk cId="968607421" sldId="328"/>
        </pc:sldMkLst>
        <pc:spChg chg="mod">
          <ac:chgData name="Catherine Wilson Garry" userId="a6f5041e-145e-4149-a278-5a46406c53aa" providerId="ADAL" clId="{D40269AF-2A4D-48D3-BC2D-87AA317826B9}" dt="2024-07-09T09:53:13.130" v="11692" actId="13926"/>
          <ac:spMkLst>
            <pc:docMk/>
            <pc:sldMk cId="968607421" sldId="328"/>
            <ac:spMk id="3" creationId="{D34D5FEC-D67D-EA4A-C851-77FFE1FFE517}"/>
          </ac:spMkLst>
        </pc:spChg>
        <pc:spChg chg="mod">
          <ac:chgData name="Catherine Wilson Garry" userId="a6f5041e-145e-4149-a278-5a46406c53aa" providerId="ADAL" clId="{D40269AF-2A4D-48D3-BC2D-87AA317826B9}" dt="2024-06-19T14:33:41.748" v="6331" actId="20577"/>
          <ac:spMkLst>
            <pc:docMk/>
            <pc:sldMk cId="968607421" sldId="328"/>
            <ac:spMk id="11" creationId="{C3A32566-1BF5-477E-8A37-636A71F507E2}"/>
          </ac:spMkLst>
        </pc:spChg>
      </pc:sldChg>
      <pc:sldChg chg="addSp modSp add mod">
        <pc:chgData name="Catherine Wilson Garry" userId="a6f5041e-145e-4149-a278-5a46406c53aa" providerId="ADAL" clId="{D40269AF-2A4D-48D3-BC2D-87AA317826B9}" dt="2024-06-19T14:38:23.744" v="7210" actId="1076"/>
        <pc:sldMkLst>
          <pc:docMk/>
          <pc:sldMk cId="444166712" sldId="329"/>
        </pc:sldMkLst>
        <pc:spChg chg="mod">
          <ac:chgData name="Catherine Wilson Garry" userId="a6f5041e-145e-4149-a278-5a46406c53aa" providerId="ADAL" clId="{D40269AF-2A4D-48D3-BC2D-87AA317826B9}" dt="2024-06-19T14:38:04.388" v="7203" actId="14100"/>
          <ac:spMkLst>
            <pc:docMk/>
            <pc:sldMk cId="444166712" sldId="329"/>
            <ac:spMk id="3" creationId="{D34D5FEC-D67D-EA4A-C851-77FFE1FFE517}"/>
          </ac:spMkLst>
        </pc:spChg>
        <pc:spChg chg="mod">
          <ac:chgData name="Catherine Wilson Garry" userId="a6f5041e-145e-4149-a278-5a46406c53aa" providerId="ADAL" clId="{D40269AF-2A4D-48D3-BC2D-87AA317826B9}" dt="2024-06-19T14:37:20.830" v="7062" actId="5793"/>
          <ac:spMkLst>
            <pc:docMk/>
            <pc:sldMk cId="444166712" sldId="329"/>
            <ac:spMk id="11" creationId="{C3A32566-1BF5-477E-8A37-636A71F507E2}"/>
          </ac:spMkLst>
        </pc:spChg>
        <pc:picChg chg="add mod">
          <ac:chgData name="Catherine Wilson Garry" userId="a6f5041e-145e-4149-a278-5a46406c53aa" providerId="ADAL" clId="{D40269AF-2A4D-48D3-BC2D-87AA317826B9}" dt="2024-06-19T14:38:23.744" v="7210" actId="1076"/>
          <ac:picMkLst>
            <pc:docMk/>
            <pc:sldMk cId="444166712" sldId="329"/>
            <ac:picMk id="5" creationId="{884E8498-A0CA-8E32-867E-CDA91D5F4CB8}"/>
          </ac:picMkLst>
        </pc:picChg>
      </pc:sldChg>
      <pc:sldChg chg="addSp modSp add mod">
        <pc:chgData name="Catherine Wilson Garry" userId="a6f5041e-145e-4149-a278-5a46406c53aa" providerId="ADAL" clId="{D40269AF-2A4D-48D3-BC2D-87AA317826B9}" dt="2024-07-09T09:55:16.688" v="11916" actId="1076"/>
        <pc:sldMkLst>
          <pc:docMk/>
          <pc:sldMk cId="4126169806" sldId="330"/>
        </pc:sldMkLst>
        <pc:spChg chg="mod">
          <ac:chgData name="Catherine Wilson Garry" userId="a6f5041e-145e-4149-a278-5a46406c53aa" providerId="ADAL" clId="{D40269AF-2A4D-48D3-BC2D-87AA317826B9}" dt="2024-07-09T09:54:16.168" v="11834" actId="14100"/>
          <ac:spMkLst>
            <pc:docMk/>
            <pc:sldMk cId="4126169806" sldId="330"/>
            <ac:spMk id="3" creationId="{D34D5FEC-D67D-EA4A-C851-77FFE1FFE517}"/>
          </ac:spMkLst>
        </pc:spChg>
        <pc:spChg chg="mod">
          <ac:chgData name="Catherine Wilson Garry" userId="a6f5041e-145e-4149-a278-5a46406c53aa" providerId="ADAL" clId="{D40269AF-2A4D-48D3-BC2D-87AA317826B9}" dt="2024-07-09T09:53:28.453" v="11717" actId="20577"/>
          <ac:spMkLst>
            <pc:docMk/>
            <pc:sldMk cId="4126169806" sldId="330"/>
            <ac:spMk id="11" creationId="{C3A32566-1BF5-477E-8A37-636A71F507E2}"/>
          </ac:spMkLst>
        </pc:spChg>
        <pc:picChg chg="add mod modCrop">
          <ac:chgData name="Catherine Wilson Garry" userId="a6f5041e-145e-4149-a278-5a46406c53aa" providerId="ADAL" clId="{D40269AF-2A4D-48D3-BC2D-87AA317826B9}" dt="2024-07-09T09:55:16.688" v="11916" actId="1076"/>
          <ac:picMkLst>
            <pc:docMk/>
            <pc:sldMk cId="4126169806" sldId="330"/>
            <ac:picMk id="5" creationId="{4F1ED03A-FD26-9207-EC61-B74CA4096B78}"/>
          </ac:picMkLst>
        </pc:picChg>
      </pc:sldChg>
      <pc:sldChg chg="modSp add mod ord modNotesTx">
        <pc:chgData name="Catherine Wilson Garry" userId="a6f5041e-145e-4149-a278-5a46406c53aa" providerId="ADAL" clId="{D40269AF-2A4D-48D3-BC2D-87AA317826B9}" dt="2024-07-04T14:22:27.247" v="10895" actId="20577"/>
        <pc:sldMkLst>
          <pc:docMk/>
          <pc:sldMk cId="2608636889" sldId="331"/>
        </pc:sldMkLst>
        <pc:spChg chg="mod">
          <ac:chgData name="Catherine Wilson Garry" userId="a6f5041e-145e-4149-a278-5a46406c53aa" providerId="ADAL" clId="{D40269AF-2A4D-48D3-BC2D-87AA317826B9}" dt="2024-07-04T14:13:37.461" v="10408" actId="404"/>
          <ac:spMkLst>
            <pc:docMk/>
            <pc:sldMk cId="2608636889" sldId="331"/>
            <ac:spMk id="8" creationId="{00000000-0000-0000-0000-000000000000}"/>
          </ac:spMkLst>
        </pc:spChg>
        <pc:spChg chg="mod">
          <ac:chgData name="Catherine Wilson Garry" userId="a6f5041e-145e-4149-a278-5a46406c53aa" providerId="ADAL" clId="{D40269AF-2A4D-48D3-BC2D-87AA317826B9}" dt="2024-07-04T14:22:27.247" v="10895" actId="20577"/>
          <ac:spMkLst>
            <pc:docMk/>
            <pc:sldMk cId="2608636889" sldId="331"/>
            <ac:spMk id="9" creationId="{00000000-0000-0000-0000-000000000000}"/>
          </ac:spMkLst>
        </pc:spChg>
      </pc:sldChg>
      <pc:sldChg chg="add del setBg">
        <pc:chgData name="Catherine Wilson Garry" userId="a6f5041e-145e-4149-a278-5a46406c53aa" providerId="ADAL" clId="{D40269AF-2A4D-48D3-BC2D-87AA317826B9}" dt="2024-07-04T13:29:08.377" v="8347"/>
        <pc:sldMkLst>
          <pc:docMk/>
          <pc:sldMk cId="1806936810" sldId="332"/>
        </pc:sldMkLst>
      </pc:sldChg>
      <pc:sldChg chg="modSp add mod">
        <pc:chgData name="Catherine Wilson Garry" userId="a6f5041e-145e-4149-a278-5a46406c53aa" providerId="ADAL" clId="{D40269AF-2A4D-48D3-BC2D-87AA317826B9}" dt="2024-07-04T13:34:01.109" v="8726" actId="20577"/>
        <pc:sldMkLst>
          <pc:docMk/>
          <pc:sldMk cId="2930255534" sldId="332"/>
        </pc:sldMkLst>
        <pc:spChg chg="mod">
          <ac:chgData name="Catherine Wilson Garry" userId="a6f5041e-145e-4149-a278-5a46406c53aa" providerId="ADAL" clId="{D40269AF-2A4D-48D3-BC2D-87AA317826B9}" dt="2024-07-04T13:34:01.109" v="8726" actId="20577"/>
          <ac:spMkLst>
            <pc:docMk/>
            <pc:sldMk cId="2930255534" sldId="332"/>
            <ac:spMk id="3" creationId="{00000000-0000-0000-0000-000000000000}"/>
          </ac:spMkLst>
        </pc:spChg>
      </pc:sldChg>
      <pc:sldChg chg="add del setBg">
        <pc:chgData name="Catherine Wilson Garry" userId="a6f5041e-145e-4149-a278-5a46406c53aa" providerId="ADAL" clId="{D40269AF-2A4D-48D3-BC2D-87AA317826B9}" dt="2024-07-04T13:29:26.667" v="8390"/>
        <pc:sldMkLst>
          <pc:docMk/>
          <pc:sldMk cId="2096850758" sldId="333"/>
        </pc:sldMkLst>
      </pc:sldChg>
      <pc:sldChg chg="modSp add mod ord">
        <pc:chgData name="Catherine Wilson Garry" userId="a6f5041e-145e-4149-a278-5a46406c53aa" providerId="ADAL" clId="{D40269AF-2A4D-48D3-BC2D-87AA317826B9}" dt="2024-07-04T13:29:43.157" v="8433" actId="1076"/>
        <pc:sldMkLst>
          <pc:docMk/>
          <pc:sldMk cId="3474524607" sldId="333"/>
        </pc:sldMkLst>
        <pc:spChg chg="mod">
          <ac:chgData name="Catherine Wilson Garry" userId="a6f5041e-145e-4149-a278-5a46406c53aa" providerId="ADAL" clId="{D40269AF-2A4D-48D3-BC2D-87AA317826B9}" dt="2024-07-04T13:29:40.935" v="8432" actId="20577"/>
          <ac:spMkLst>
            <pc:docMk/>
            <pc:sldMk cId="3474524607" sldId="333"/>
            <ac:spMk id="3" creationId="{00000000-0000-0000-0000-000000000000}"/>
          </ac:spMkLst>
        </pc:spChg>
        <pc:picChg chg="mod">
          <ac:chgData name="Catherine Wilson Garry" userId="a6f5041e-145e-4149-a278-5a46406c53aa" providerId="ADAL" clId="{D40269AF-2A4D-48D3-BC2D-87AA317826B9}" dt="2024-07-04T13:29:43.157" v="8433" actId="1076"/>
          <ac:picMkLst>
            <pc:docMk/>
            <pc:sldMk cId="3474524607" sldId="333"/>
            <ac:picMk id="7" creationId="{F5F9E569-B7E5-8BF1-3F75-B1E36CB46604}"/>
          </ac:picMkLst>
        </pc:picChg>
      </pc:sldChg>
      <pc:sldChg chg="modSp add mod ord">
        <pc:chgData name="Catherine Wilson Garry" userId="a6f5041e-145e-4149-a278-5a46406c53aa" providerId="ADAL" clId="{D40269AF-2A4D-48D3-BC2D-87AA317826B9}" dt="2024-07-04T13:31:36.315" v="8489"/>
        <pc:sldMkLst>
          <pc:docMk/>
          <pc:sldMk cId="2636036332" sldId="334"/>
        </pc:sldMkLst>
        <pc:spChg chg="mod">
          <ac:chgData name="Catherine Wilson Garry" userId="a6f5041e-145e-4149-a278-5a46406c53aa" providerId="ADAL" clId="{D40269AF-2A4D-48D3-BC2D-87AA317826B9}" dt="2024-07-04T13:30:10.782" v="8483" actId="20577"/>
          <ac:spMkLst>
            <pc:docMk/>
            <pc:sldMk cId="2636036332" sldId="334"/>
            <ac:spMk id="3" creationId="{00000000-0000-0000-0000-000000000000}"/>
          </ac:spMkLst>
        </pc:spChg>
      </pc:sldChg>
      <pc:sldChg chg="modSp add mod ord">
        <pc:chgData name="Catherine Wilson Garry" userId="a6f5041e-145e-4149-a278-5a46406c53aa" providerId="ADAL" clId="{D40269AF-2A4D-48D3-BC2D-87AA317826B9}" dt="2024-07-04T13:31:54.537" v="8505" actId="20577"/>
        <pc:sldMkLst>
          <pc:docMk/>
          <pc:sldMk cId="327801789" sldId="335"/>
        </pc:sldMkLst>
        <pc:spChg chg="mod">
          <ac:chgData name="Catherine Wilson Garry" userId="a6f5041e-145e-4149-a278-5a46406c53aa" providerId="ADAL" clId="{D40269AF-2A4D-48D3-BC2D-87AA317826B9}" dt="2024-07-04T13:31:54.537" v="8505" actId="20577"/>
          <ac:spMkLst>
            <pc:docMk/>
            <pc:sldMk cId="327801789" sldId="335"/>
            <ac:spMk id="3" creationId="{00000000-0000-0000-0000-000000000000}"/>
          </ac:spMkLst>
        </pc:spChg>
      </pc:sldChg>
      <pc:sldChg chg="add del setBg">
        <pc:chgData name="Catherine Wilson Garry" userId="a6f5041e-145e-4149-a278-5a46406c53aa" providerId="ADAL" clId="{D40269AF-2A4D-48D3-BC2D-87AA317826B9}" dt="2024-07-04T13:31:44.708" v="8491"/>
        <pc:sldMkLst>
          <pc:docMk/>
          <pc:sldMk cId="4246058648" sldId="335"/>
        </pc:sldMkLst>
      </pc:sldChg>
      <pc:sldChg chg="addSp delSp modSp add mod modNotesTx">
        <pc:chgData name="Catherine Wilson Garry" userId="a6f5041e-145e-4149-a278-5a46406c53aa" providerId="ADAL" clId="{D40269AF-2A4D-48D3-BC2D-87AA317826B9}" dt="2024-07-09T10:11:26.152" v="12208" actId="1076"/>
        <pc:sldMkLst>
          <pc:docMk/>
          <pc:sldMk cId="2983373363" sldId="336"/>
        </pc:sldMkLst>
        <pc:spChg chg="mod">
          <ac:chgData name="Catherine Wilson Garry" userId="a6f5041e-145e-4149-a278-5a46406c53aa" providerId="ADAL" clId="{D40269AF-2A4D-48D3-BC2D-87AA317826B9}" dt="2024-07-09T10:06:42.149" v="11924" actId="404"/>
          <ac:spMkLst>
            <pc:docMk/>
            <pc:sldMk cId="2983373363" sldId="336"/>
            <ac:spMk id="8" creationId="{00000000-0000-0000-0000-000000000000}"/>
          </ac:spMkLst>
        </pc:spChg>
        <pc:spChg chg="mod">
          <ac:chgData name="Catherine Wilson Garry" userId="a6f5041e-145e-4149-a278-5a46406c53aa" providerId="ADAL" clId="{D40269AF-2A4D-48D3-BC2D-87AA317826B9}" dt="2024-07-09T10:11:18.869" v="12205" actId="20577"/>
          <ac:spMkLst>
            <pc:docMk/>
            <pc:sldMk cId="2983373363" sldId="336"/>
            <ac:spMk id="9" creationId="{00000000-0000-0000-0000-000000000000}"/>
          </ac:spMkLst>
        </pc:spChg>
        <pc:picChg chg="del">
          <ac:chgData name="Catherine Wilson Garry" userId="a6f5041e-145e-4149-a278-5a46406c53aa" providerId="ADAL" clId="{D40269AF-2A4D-48D3-BC2D-87AA317826B9}" dt="2024-07-09T09:48:53.217" v="10934" actId="478"/>
          <ac:picMkLst>
            <pc:docMk/>
            <pc:sldMk cId="2983373363" sldId="336"/>
            <ac:picMk id="2" creationId="{09CC26EB-B259-9EC7-BA87-E91D44C4B9EF}"/>
          </ac:picMkLst>
        </pc:picChg>
        <pc:picChg chg="add mod modCrop">
          <ac:chgData name="Catherine Wilson Garry" userId="a6f5041e-145e-4149-a278-5a46406c53aa" providerId="ADAL" clId="{D40269AF-2A4D-48D3-BC2D-87AA317826B9}" dt="2024-07-09T10:11:26.152" v="12208" actId="1076"/>
          <ac:picMkLst>
            <pc:docMk/>
            <pc:sldMk cId="2983373363" sldId="336"/>
            <ac:picMk id="4" creationId="{988E8636-3604-1474-762A-F71C57E32182}"/>
          </ac:picMkLst>
        </pc:picChg>
      </pc:sldChg>
      <pc:sldChg chg="add">
        <pc:chgData name="Catherine Wilson Garry" userId="a6f5041e-145e-4149-a278-5a46406c53aa" providerId="ADAL" clId="{D40269AF-2A4D-48D3-BC2D-87AA317826B9}" dt="2024-07-09T09:53:21.314" v="11693" actId="2890"/>
        <pc:sldMkLst>
          <pc:docMk/>
          <pc:sldMk cId="2365751998" sldId="337"/>
        </pc:sldMkLst>
      </pc:sldChg>
      <pc:sldChg chg="add del ord">
        <pc:chgData name="Catherine Wilson Garry" userId="a6f5041e-145e-4149-a278-5a46406c53aa" providerId="ADAL" clId="{D40269AF-2A4D-48D3-BC2D-87AA317826B9}" dt="2024-07-09T09:49:58.814" v="10946" actId="2696"/>
        <pc:sldMkLst>
          <pc:docMk/>
          <pc:sldMk cId="2657704167" sldId="337"/>
        </pc:sldMkLst>
      </pc:sldChg>
    </pc:docChg>
  </pc:docChgLst>
  <pc:docChgLst>
    <pc:chgData name="Liam McCallum" userId="S::liam.mccallum@scottishbooktrust.com::2d06c6df-c547-401e-926f-19a3f5855a04" providerId="AD" clId="Web-{F22C5E87-1B81-BD91-8D53-416FEB8BE620}"/>
    <pc:docChg chg="sldOrd">
      <pc:chgData name="Liam McCallum" userId="S::liam.mccallum@scottishbooktrust.com::2d06c6df-c547-401e-926f-19a3f5855a04" providerId="AD" clId="Web-{F22C5E87-1B81-BD91-8D53-416FEB8BE620}" dt="2023-09-07T13:27:49.795" v="0"/>
      <pc:docMkLst>
        <pc:docMk/>
      </pc:docMkLst>
      <pc:sldChg chg="ord">
        <pc:chgData name="Liam McCallum" userId="S::liam.mccallum@scottishbooktrust.com::2d06c6df-c547-401e-926f-19a3f5855a04" providerId="AD" clId="Web-{F22C5E87-1B81-BD91-8D53-416FEB8BE620}" dt="2023-09-07T13:27:49.795" v="0"/>
        <pc:sldMkLst>
          <pc:docMk/>
          <pc:sldMk cId="2940770591" sldId="305"/>
        </pc:sldMkLst>
      </pc:sldChg>
    </pc:docChg>
  </pc:docChgLst>
  <pc:docChgLst>
    <pc:chgData name="Becky McRitchie" userId="22a5810c-709f-4f5d-83c4-0114a2ff9404" providerId="ADAL" clId="{42F9A48F-2480-4942-9189-1791B68BE6FA}"/>
    <pc:docChg chg="custSel modSld">
      <pc:chgData name="Becky McRitchie" userId="22a5810c-709f-4f5d-83c4-0114a2ff9404" providerId="ADAL" clId="{42F9A48F-2480-4942-9189-1791B68BE6FA}" dt="2023-09-14T10:29:45.664" v="83" actId="13244"/>
      <pc:docMkLst>
        <pc:docMk/>
      </pc:docMkLst>
      <pc:sldChg chg="modSp mod">
        <pc:chgData name="Becky McRitchie" userId="22a5810c-709f-4f5d-83c4-0114a2ff9404" providerId="ADAL" clId="{42F9A48F-2480-4942-9189-1791B68BE6FA}" dt="2023-09-11T08:37:25.943" v="2" actId="13244"/>
        <pc:sldMkLst>
          <pc:docMk/>
          <pc:sldMk cId="0" sldId="258"/>
        </pc:sldMkLst>
        <pc:spChg chg="ord">
          <ac:chgData name="Becky McRitchie" userId="22a5810c-709f-4f5d-83c4-0114a2ff9404" providerId="ADAL" clId="{42F9A48F-2480-4942-9189-1791B68BE6FA}" dt="2023-09-11T08:37:16.326" v="1" actId="13244"/>
          <ac:spMkLst>
            <pc:docMk/>
            <pc:sldMk cId="0" sldId="258"/>
            <ac:spMk id="3" creationId="{0EC92C16-1B72-7929-382D-8C762F483946}"/>
          </ac:spMkLst>
        </pc:spChg>
        <pc:picChg chg="ord">
          <ac:chgData name="Becky McRitchie" userId="22a5810c-709f-4f5d-83c4-0114a2ff9404" providerId="ADAL" clId="{42F9A48F-2480-4942-9189-1791B68BE6FA}" dt="2023-09-11T08:37:25.943" v="2" actId="13244"/>
          <ac:picMkLst>
            <pc:docMk/>
            <pc:sldMk cId="0" sldId="258"/>
            <ac:picMk id="2" creationId="{7FD26394-DAEB-A9E4-CB87-6C4AB3C56131}"/>
          </ac:picMkLst>
        </pc:picChg>
      </pc:sldChg>
      <pc:sldChg chg="addSp delSp modSp mod chgLayout">
        <pc:chgData name="Becky McRitchie" userId="22a5810c-709f-4f5d-83c4-0114a2ff9404" providerId="ADAL" clId="{42F9A48F-2480-4942-9189-1791B68BE6FA}" dt="2023-09-14T10:28:13.409" v="72" actId="13244"/>
        <pc:sldMkLst>
          <pc:docMk/>
          <pc:sldMk cId="0" sldId="262"/>
        </pc:sldMkLst>
        <pc:spChg chg="add del mod ord">
          <ac:chgData name="Becky McRitchie" userId="22a5810c-709f-4f5d-83c4-0114a2ff9404" providerId="ADAL" clId="{42F9A48F-2480-4942-9189-1791B68BE6FA}" dt="2023-09-14T10:27:09.016" v="61" actId="931"/>
          <ac:spMkLst>
            <pc:docMk/>
            <pc:sldMk cId="0" sldId="262"/>
            <ac:spMk id="2" creationId="{6C8D41CD-D706-1398-2A20-0EDDEAAAA40B}"/>
          </ac:spMkLst>
        </pc:spChg>
        <pc:spChg chg="mod ord">
          <ac:chgData name="Becky McRitchie" userId="22a5810c-709f-4f5d-83c4-0114a2ff9404" providerId="ADAL" clId="{42F9A48F-2480-4942-9189-1791B68BE6FA}" dt="2023-09-14T10:27:28.060" v="66" actId="1076"/>
          <ac:spMkLst>
            <pc:docMk/>
            <pc:sldMk cId="0" sldId="262"/>
            <ac:spMk id="7" creationId="{00000000-0000-0000-0000-000000000000}"/>
          </ac:spMkLst>
        </pc:spChg>
        <pc:spChg chg="mod ord">
          <ac:chgData name="Becky McRitchie" userId="22a5810c-709f-4f5d-83c4-0114a2ff9404" providerId="ADAL" clId="{42F9A48F-2480-4942-9189-1791B68BE6FA}" dt="2023-09-14T10:27:02.909" v="60" actId="700"/>
          <ac:spMkLst>
            <pc:docMk/>
            <pc:sldMk cId="0" sldId="262"/>
            <ac:spMk id="11" creationId="{C3A32566-1BF5-477E-8A37-636A71F507E2}"/>
          </ac:spMkLst>
        </pc:spChg>
        <pc:picChg chg="del mod">
          <ac:chgData name="Becky McRitchie" userId="22a5810c-709f-4f5d-83c4-0114a2ff9404" providerId="ADAL" clId="{42F9A48F-2480-4942-9189-1791B68BE6FA}" dt="2023-09-14T10:27:17.755" v="64" actId="478"/>
          <ac:picMkLst>
            <pc:docMk/>
            <pc:sldMk cId="0" sldId="262"/>
            <ac:picMk id="4" creationId="{434DC5A0-2468-922A-33EE-440EB9B406D5}"/>
          </ac:picMkLst>
        </pc:picChg>
        <pc:picChg chg="add mod ord">
          <ac:chgData name="Becky McRitchie" userId="22a5810c-709f-4f5d-83c4-0114a2ff9404" providerId="ADAL" clId="{42F9A48F-2480-4942-9189-1791B68BE6FA}" dt="2023-09-14T10:28:13.409" v="72" actId="13244"/>
          <ac:picMkLst>
            <pc:docMk/>
            <pc:sldMk cId="0" sldId="262"/>
            <ac:picMk id="5" creationId="{D0303A84-9A44-F52D-9A81-2965D3A5C748}"/>
          </ac:picMkLst>
        </pc:picChg>
      </pc:sldChg>
      <pc:sldChg chg="modSp mod">
        <pc:chgData name="Becky McRitchie" userId="22a5810c-709f-4f5d-83c4-0114a2ff9404" providerId="ADAL" clId="{42F9A48F-2480-4942-9189-1791B68BE6FA}" dt="2023-09-11T08:46:10.400" v="59" actId="13244"/>
        <pc:sldMkLst>
          <pc:docMk/>
          <pc:sldMk cId="0" sldId="270"/>
        </pc:sldMkLst>
        <pc:spChg chg="ord">
          <ac:chgData name="Becky McRitchie" userId="22a5810c-709f-4f5d-83c4-0114a2ff9404" providerId="ADAL" clId="{42F9A48F-2480-4942-9189-1791B68BE6FA}" dt="2023-09-11T08:46:05.729" v="58" actId="13244"/>
          <ac:spMkLst>
            <pc:docMk/>
            <pc:sldMk cId="0" sldId="270"/>
            <ac:spMk id="2" creationId="{00000000-0000-0000-0000-000000000000}"/>
          </ac:spMkLst>
        </pc:spChg>
        <pc:spChg chg="ord">
          <ac:chgData name="Becky McRitchie" userId="22a5810c-709f-4f5d-83c4-0114a2ff9404" providerId="ADAL" clId="{42F9A48F-2480-4942-9189-1791B68BE6FA}" dt="2023-09-11T08:46:10.400" v="59" actId="13244"/>
          <ac:spMkLst>
            <pc:docMk/>
            <pc:sldMk cId="0" sldId="270"/>
            <ac:spMk id="3" creationId="{00000000-0000-0000-0000-000000000000}"/>
          </ac:spMkLst>
        </pc:spChg>
      </pc:sldChg>
      <pc:sldChg chg="modSp mod">
        <pc:chgData name="Becky McRitchie" userId="22a5810c-709f-4f5d-83c4-0114a2ff9404" providerId="ADAL" clId="{42F9A48F-2480-4942-9189-1791B68BE6FA}" dt="2023-09-11T08:36:47.726" v="0" actId="13244"/>
        <pc:sldMkLst>
          <pc:docMk/>
          <pc:sldMk cId="1548273498" sldId="280"/>
        </pc:sldMkLst>
        <pc:spChg chg="ord">
          <ac:chgData name="Becky McRitchie" userId="22a5810c-709f-4f5d-83c4-0114a2ff9404" providerId="ADAL" clId="{42F9A48F-2480-4942-9189-1791B68BE6FA}" dt="2023-09-11T08:36:47.726" v="0" actId="13244"/>
          <ac:spMkLst>
            <pc:docMk/>
            <pc:sldMk cId="1548273498" sldId="280"/>
            <ac:spMk id="18" creationId="{79E4AA5F-B88F-8150-67A6-EE8B30AF0223}"/>
          </ac:spMkLst>
        </pc:spChg>
      </pc:sldChg>
      <pc:sldChg chg="modSp mod">
        <pc:chgData name="Becky McRitchie" userId="22a5810c-709f-4f5d-83c4-0114a2ff9404" providerId="ADAL" clId="{42F9A48F-2480-4942-9189-1791B68BE6FA}" dt="2023-09-11T08:38:12.171" v="6" actId="1076"/>
        <pc:sldMkLst>
          <pc:docMk/>
          <pc:sldMk cId="3995860281" sldId="281"/>
        </pc:sldMkLst>
        <pc:spChg chg="mod">
          <ac:chgData name="Becky McRitchie" userId="22a5810c-709f-4f5d-83c4-0114a2ff9404" providerId="ADAL" clId="{42F9A48F-2480-4942-9189-1791B68BE6FA}" dt="2023-09-11T08:38:12.171" v="6" actId="1076"/>
          <ac:spMkLst>
            <pc:docMk/>
            <pc:sldMk cId="3995860281" sldId="281"/>
            <ac:spMk id="3" creationId="{851BA224-1044-C0EA-A9DA-827637AE9B8A}"/>
          </ac:spMkLst>
        </pc:spChg>
        <pc:picChg chg="ord">
          <ac:chgData name="Becky McRitchie" userId="22a5810c-709f-4f5d-83c4-0114a2ff9404" providerId="ADAL" clId="{42F9A48F-2480-4942-9189-1791B68BE6FA}" dt="2023-09-11T08:38:07.700" v="5" actId="13244"/>
          <ac:picMkLst>
            <pc:docMk/>
            <pc:sldMk cId="3995860281" sldId="281"/>
            <ac:picMk id="2" creationId="{7FD26394-DAEB-A9E4-CB87-6C4AB3C56131}"/>
          </ac:picMkLst>
        </pc:picChg>
      </pc:sldChg>
      <pc:sldChg chg="modSp mod">
        <pc:chgData name="Becky McRitchie" userId="22a5810c-709f-4f5d-83c4-0114a2ff9404" providerId="ADAL" clId="{42F9A48F-2480-4942-9189-1791B68BE6FA}" dt="2023-09-11T08:38:30.732" v="8" actId="1076"/>
        <pc:sldMkLst>
          <pc:docMk/>
          <pc:sldMk cId="4096322210" sldId="282"/>
        </pc:sldMkLst>
        <pc:spChg chg="mod">
          <ac:chgData name="Becky McRitchie" userId="22a5810c-709f-4f5d-83c4-0114a2ff9404" providerId="ADAL" clId="{42F9A48F-2480-4942-9189-1791B68BE6FA}" dt="2023-09-11T08:38:30.732" v="8" actId="1076"/>
          <ac:spMkLst>
            <pc:docMk/>
            <pc:sldMk cId="4096322210" sldId="282"/>
            <ac:spMk id="3" creationId="{80F98BCC-8B59-E2CA-2A7D-293F0F3807DB}"/>
          </ac:spMkLst>
        </pc:spChg>
        <pc:picChg chg="ord">
          <ac:chgData name="Becky McRitchie" userId="22a5810c-709f-4f5d-83c4-0114a2ff9404" providerId="ADAL" clId="{42F9A48F-2480-4942-9189-1791B68BE6FA}" dt="2023-09-11T08:38:26.578" v="7" actId="13244"/>
          <ac:picMkLst>
            <pc:docMk/>
            <pc:sldMk cId="4096322210" sldId="282"/>
            <ac:picMk id="2" creationId="{7FD26394-DAEB-A9E4-CB87-6C4AB3C56131}"/>
          </ac:picMkLst>
        </pc:picChg>
      </pc:sldChg>
      <pc:sldChg chg="modSp mod">
        <pc:chgData name="Becky McRitchie" userId="22a5810c-709f-4f5d-83c4-0114a2ff9404" providerId="ADAL" clId="{42F9A48F-2480-4942-9189-1791B68BE6FA}" dt="2023-09-11T08:37:53.823" v="4" actId="1076"/>
        <pc:sldMkLst>
          <pc:docMk/>
          <pc:sldMk cId="119295620" sldId="283"/>
        </pc:sldMkLst>
        <pc:spChg chg="mod">
          <ac:chgData name="Becky McRitchie" userId="22a5810c-709f-4f5d-83c4-0114a2ff9404" providerId="ADAL" clId="{42F9A48F-2480-4942-9189-1791B68BE6FA}" dt="2023-09-11T08:37:53.823" v="4" actId="1076"/>
          <ac:spMkLst>
            <pc:docMk/>
            <pc:sldMk cId="119295620" sldId="283"/>
            <ac:spMk id="3" creationId="{5B0BB818-E174-2A17-8D41-64370C2EACCC}"/>
          </ac:spMkLst>
        </pc:spChg>
        <pc:picChg chg="ord">
          <ac:chgData name="Becky McRitchie" userId="22a5810c-709f-4f5d-83c4-0114a2ff9404" providerId="ADAL" clId="{42F9A48F-2480-4942-9189-1791B68BE6FA}" dt="2023-09-11T08:37:45.791" v="3" actId="13244"/>
          <ac:picMkLst>
            <pc:docMk/>
            <pc:sldMk cId="119295620" sldId="283"/>
            <ac:picMk id="2" creationId="{7FD26394-DAEB-A9E4-CB87-6C4AB3C56131}"/>
          </ac:picMkLst>
        </pc:picChg>
      </pc:sldChg>
      <pc:sldChg chg="modSp mod">
        <pc:chgData name="Becky McRitchie" userId="22a5810c-709f-4f5d-83c4-0114a2ff9404" providerId="ADAL" clId="{42F9A48F-2480-4942-9189-1791B68BE6FA}" dt="2023-09-11T08:38:47.758" v="11" actId="1076"/>
        <pc:sldMkLst>
          <pc:docMk/>
          <pc:sldMk cId="1913554720" sldId="284"/>
        </pc:sldMkLst>
        <pc:spChg chg="mod">
          <ac:chgData name="Becky McRitchie" userId="22a5810c-709f-4f5d-83c4-0114a2ff9404" providerId="ADAL" clId="{42F9A48F-2480-4942-9189-1791B68BE6FA}" dt="2023-09-11T08:38:47.758" v="11" actId="1076"/>
          <ac:spMkLst>
            <pc:docMk/>
            <pc:sldMk cId="1913554720" sldId="284"/>
            <ac:spMk id="3" creationId="{F0DB15EC-755D-5041-9E1B-DB7E107C5453}"/>
          </ac:spMkLst>
        </pc:spChg>
        <pc:picChg chg="ord">
          <ac:chgData name="Becky McRitchie" userId="22a5810c-709f-4f5d-83c4-0114a2ff9404" providerId="ADAL" clId="{42F9A48F-2480-4942-9189-1791B68BE6FA}" dt="2023-09-11T08:38:44.163" v="10" actId="13244"/>
          <ac:picMkLst>
            <pc:docMk/>
            <pc:sldMk cId="1913554720" sldId="284"/>
            <ac:picMk id="2" creationId="{7FD26394-DAEB-A9E4-CB87-6C4AB3C56131}"/>
          </ac:picMkLst>
        </pc:picChg>
      </pc:sldChg>
      <pc:sldChg chg="modSp mod">
        <pc:chgData name="Becky McRitchie" userId="22a5810c-709f-4f5d-83c4-0114a2ff9404" providerId="ADAL" clId="{42F9A48F-2480-4942-9189-1791B68BE6FA}" dt="2023-09-11T08:39:15.142" v="13" actId="1076"/>
        <pc:sldMkLst>
          <pc:docMk/>
          <pc:sldMk cId="78630219" sldId="285"/>
        </pc:sldMkLst>
        <pc:spChg chg="mod">
          <ac:chgData name="Becky McRitchie" userId="22a5810c-709f-4f5d-83c4-0114a2ff9404" providerId="ADAL" clId="{42F9A48F-2480-4942-9189-1791B68BE6FA}" dt="2023-09-11T08:39:15.142" v="13" actId="1076"/>
          <ac:spMkLst>
            <pc:docMk/>
            <pc:sldMk cId="78630219" sldId="285"/>
            <ac:spMk id="3" creationId="{DA71D926-5FFF-1C67-B858-DCA9D80FACFA}"/>
          </ac:spMkLst>
        </pc:spChg>
        <pc:picChg chg="ord">
          <ac:chgData name="Becky McRitchie" userId="22a5810c-709f-4f5d-83c4-0114a2ff9404" providerId="ADAL" clId="{42F9A48F-2480-4942-9189-1791B68BE6FA}" dt="2023-09-11T08:39:11.084" v="12" actId="13244"/>
          <ac:picMkLst>
            <pc:docMk/>
            <pc:sldMk cId="78630219" sldId="285"/>
            <ac:picMk id="2" creationId="{7FD26394-DAEB-A9E4-CB87-6C4AB3C56131}"/>
          </ac:picMkLst>
        </pc:picChg>
      </pc:sldChg>
      <pc:sldChg chg="modSp mod">
        <pc:chgData name="Becky McRitchie" userId="22a5810c-709f-4f5d-83c4-0114a2ff9404" providerId="ADAL" clId="{42F9A48F-2480-4942-9189-1791B68BE6FA}" dt="2023-09-11T08:39:34.982" v="16" actId="1076"/>
        <pc:sldMkLst>
          <pc:docMk/>
          <pc:sldMk cId="3947011307" sldId="286"/>
        </pc:sldMkLst>
        <pc:spChg chg="mod">
          <ac:chgData name="Becky McRitchie" userId="22a5810c-709f-4f5d-83c4-0114a2ff9404" providerId="ADAL" clId="{42F9A48F-2480-4942-9189-1791B68BE6FA}" dt="2023-09-11T08:39:34.982" v="16" actId="1076"/>
          <ac:spMkLst>
            <pc:docMk/>
            <pc:sldMk cId="3947011307" sldId="286"/>
            <ac:spMk id="3" creationId="{E9907F58-FA50-224D-CC5D-46D47694A080}"/>
          </ac:spMkLst>
        </pc:spChg>
        <pc:spChg chg="ord">
          <ac:chgData name="Becky McRitchie" userId="22a5810c-709f-4f5d-83c4-0114a2ff9404" providerId="ADAL" clId="{42F9A48F-2480-4942-9189-1791B68BE6FA}" dt="2023-09-11T08:39:29.164" v="14" actId="13244"/>
          <ac:spMkLst>
            <pc:docMk/>
            <pc:sldMk cId="3947011307" sldId="286"/>
            <ac:spMk id="8" creationId="{37547CF8-AFAE-DEEE-82D0-C51D7DEAC445}"/>
          </ac:spMkLst>
        </pc:spChg>
        <pc:picChg chg="ord">
          <ac:chgData name="Becky McRitchie" userId="22a5810c-709f-4f5d-83c4-0114a2ff9404" providerId="ADAL" clId="{42F9A48F-2480-4942-9189-1791B68BE6FA}" dt="2023-09-11T08:39:30.793" v="15" actId="13244"/>
          <ac:picMkLst>
            <pc:docMk/>
            <pc:sldMk cId="3947011307" sldId="286"/>
            <ac:picMk id="2" creationId="{7FD26394-DAEB-A9E4-CB87-6C4AB3C56131}"/>
          </ac:picMkLst>
        </pc:picChg>
      </pc:sldChg>
      <pc:sldChg chg="modSp mod">
        <pc:chgData name="Becky McRitchie" userId="22a5810c-709f-4f5d-83c4-0114a2ff9404" providerId="ADAL" clId="{42F9A48F-2480-4942-9189-1791B68BE6FA}" dt="2023-09-11T08:39:51.290" v="18" actId="1076"/>
        <pc:sldMkLst>
          <pc:docMk/>
          <pc:sldMk cId="3839739679" sldId="287"/>
        </pc:sldMkLst>
        <pc:spChg chg="mod">
          <ac:chgData name="Becky McRitchie" userId="22a5810c-709f-4f5d-83c4-0114a2ff9404" providerId="ADAL" clId="{42F9A48F-2480-4942-9189-1791B68BE6FA}" dt="2023-09-11T08:39:51.290" v="18" actId="1076"/>
          <ac:spMkLst>
            <pc:docMk/>
            <pc:sldMk cId="3839739679" sldId="287"/>
            <ac:spMk id="3" creationId="{1106F3A5-AC33-0746-9F92-457C46E27F98}"/>
          </ac:spMkLst>
        </pc:spChg>
        <pc:picChg chg="ord">
          <ac:chgData name="Becky McRitchie" userId="22a5810c-709f-4f5d-83c4-0114a2ff9404" providerId="ADAL" clId="{42F9A48F-2480-4942-9189-1791B68BE6FA}" dt="2023-09-11T08:39:46.725" v="17" actId="13244"/>
          <ac:picMkLst>
            <pc:docMk/>
            <pc:sldMk cId="3839739679" sldId="287"/>
            <ac:picMk id="2" creationId="{7FD26394-DAEB-A9E4-CB87-6C4AB3C56131}"/>
          </ac:picMkLst>
        </pc:picChg>
      </pc:sldChg>
      <pc:sldChg chg="addSp delSp modSp mod">
        <pc:chgData name="Becky McRitchie" userId="22a5810c-709f-4f5d-83c4-0114a2ff9404" providerId="ADAL" clId="{42F9A48F-2480-4942-9189-1791B68BE6FA}" dt="2023-09-14T10:28:06.951" v="71" actId="13244"/>
        <pc:sldMkLst>
          <pc:docMk/>
          <pc:sldMk cId="3225012368" sldId="289"/>
        </pc:sldMkLst>
        <pc:picChg chg="add mod ord">
          <ac:chgData name="Becky McRitchie" userId="22a5810c-709f-4f5d-83c4-0114a2ff9404" providerId="ADAL" clId="{42F9A48F-2480-4942-9189-1791B68BE6FA}" dt="2023-09-14T10:28:06.951" v="71" actId="13244"/>
          <ac:picMkLst>
            <pc:docMk/>
            <pc:sldMk cId="3225012368" sldId="289"/>
            <ac:picMk id="2" creationId="{CEFC7982-AA80-CAB9-4629-0785AF2BC881}"/>
          </ac:picMkLst>
        </pc:picChg>
        <pc:picChg chg="del">
          <ac:chgData name="Becky McRitchie" userId="22a5810c-709f-4f5d-83c4-0114a2ff9404" providerId="ADAL" clId="{42F9A48F-2480-4942-9189-1791B68BE6FA}" dt="2023-09-14T10:27:50.144" v="69" actId="478"/>
          <ac:picMkLst>
            <pc:docMk/>
            <pc:sldMk cId="3225012368" sldId="289"/>
            <ac:picMk id="4" creationId="{434DC5A0-2468-922A-33EE-440EB9B406D5}"/>
          </ac:picMkLst>
        </pc:picChg>
      </pc:sldChg>
      <pc:sldChg chg="addSp delSp modSp mod">
        <pc:chgData name="Becky McRitchie" userId="22a5810c-709f-4f5d-83c4-0114a2ff9404" providerId="ADAL" clId="{42F9A48F-2480-4942-9189-1791B68BE6FA}" dt="2023-09-14T10:28:23.885" v="75" actId="13244"/>
        <pc:sldMkLst>
          <pc:docMk/>
          <pc:sldMk cId="3575029429" sldId="290"/>
        </pc:sldMkLst>
        <pc:picChg chg="add mod ord">
          <ac:chgData name="Becky McRitchie" userId="22a5810c-709f-4f5d-83c4-0114a2ff9404" providerId="ADAL" clId="{42F9A48F-2480-4942-9189-1791B68BE6FA}" dt="2023-09-14T10:28:23.885" v="75" actId="13244"/>
          <ac:picMkLst>
            <pc:docMk/>
            <pc:sldMk cId="3575029429" sldId="290"/>
            <ac:picMk id="2" creationId="{89E5E8EA-8697-BA26-F944-76952F211597}"/>
          </ac:picMkLst>
        </pc:picChg>
        <pc:picChg chg="del">
          <ac:chgData name="Becky McRitchie" userId="22a5810c-709f-4f5d-83c4-0114a2ff9404" providerId="ADAL" clId="{42F9A48F-2480-4942-9189-1791B68BE6FA}" dt="2023-09-14T10:28:19.964" v="73" actId="478"/>
          <ac:picMkLst>
            <pc:docMk/>
            <pc:sldMk cId="3575029429" sldId="290"/>
            <ac:picMk id="4" creationId="{434DC5A0-2468-922A-33EE-440EB9B406D5}"/>
          </ac:picMkLst>
        </pc:picChg>
      </pc:sldChg>
      <pc:sldChg chg="addSp delSp modSp mod">
        <pc:chgData name="Becky McRitchie" userId="22a5810c-709f-4f5d-83c4-0114a2ff9404" providerId="ADAL" clId="{42F9A48F-2480-4942-9189-1791B68BE6FA}" dt="2023-09-14T10:29:30.024" v="80" actId="13244"/>
        <pc:sldMkLst>
          <pc:docMk/>
          <pc:sldMk cId="2097492000" sldId="291"/>
        </pc:sldMkLst>
        <pc:spChg chg="ord">
          <ac:chgData name="Becky McRitchie" userId="22a5810c-709f-4f5d-83c4-0114a2ff9404" providerId="ADAL" clId="{42F9A48F-2480-4942-9189-1791B68BE6FA}" dt="2023-09-14T10:29:30.024" v="80" actId="13244"/>
          <ac:spMkLst>
            <pc:docMk/>
            <pc:sldMk cId="2097492000" sldId="291"/>
            <ac:spMk id="5" creationId="{586DCA30-023E-B62C-F581-36C69169DFFF}"/>
          </ac:spMkLst>
        </pc:spChg>
        <pc:picChg chg="add mod ord">
          <ac:chgData name="Becky McRitchie" userId="22a5810c-709f-4f5d-83c4-0114a2ff9404" providerId="ADAL" clId="{42F9A48F-2480-4942-9189-1791B68BE6FA}" dt="2023-09-14T10:29:23.542" v="79" actId="13244"/>
          <ac:picMkLst>
            <pc:docMk/>
            <pc:sldMk cId="2097492000" sldId="291"/>
            <ac:picMk id="2" creationId="{8E414420-F11F-5C5F-8344-6107BF5BAF1E}"/>
          </ac:picMkLst>
        </pc:picChg>
        <pc:picChg chg="del mod">
          <ac:chgData name="Becky McRitchie" userId="22a5810c-709f-4f5d-83c4-0114a2ff9404" providerId="ADAL" clId="{42F9A48F-2480-4942-9189-1791B68BE6FA}" dt="2023-09-14T10:28:30.771" v="77" actId="478"/>
          <ac:picMkLst>
            <pc:docMk/>
            <pc:sldMk cId="2097492000" sldId="291"/>
            <ac:picMk id="4" creationId="{434DC5A0-2468-922A-33EE-440EB9B406D5}"/>
          </ac:picMkLst>
        </pc:picChg>
      </pc:sldChg>
      <pc:sldChg chg="addSp delSp modSp mod">
        <pc:chgData name="Becky McRitchie" userId="22a5810c-709f-4f5d-83c4-0114a2ff9404" providerId="ADAL" clId="{42F9A48F-2480-4942-9189-1791B68BE6FA}" dt="2023-09-14T10:29:45.664" v="83" actId="13244"/>
        <pc:sldMkLst>
          <pc:docMk/>
          <pc:sldMk cId="2628158840" sldId="292"/>
        </pc:sldMkLst>
        <pc:picChg chg="add mod ord">
          <ac:chgData name="Becky McRitchie" userId="22a5810c-709f-4f5d-83c4-0114a2ff9404" providerId="ADAL" clId="{42F9A48F-2480-4942-9189-1791B68BE6FA}" dt="2023-09-14T10:29:45.664" v="83" actId="13244"/>
          <ac:picMkLst>
            <pc:docMk/>
            <pc:sldMk cId="2628158840" sldId="292"/>
            <ac:picMk id="2" creationId="{B0B470C4-DECC-775C-89EC-1C7B32C91150}"/>
          </ac:picMkLst>
        </pc:picChg>
        <pc:picChg chg="del">
          <ac:chgData name="Becky McRitchie" userId="22a5810c-709f-4f5d-83c4-0114a2ff9404" providerId="ADAL" clId="{42F9A48F-2480-4942-9189-1791B68BE6FA}" dt="2023-09-14T10:29:42.255" v="81" actId="478"/>
          <ac:picMkLst>
            <pc:docMk/>
            <pc:sldMk cId="2628158840" sldId="292"/>
            <ac:picMk id="4" creationId="{434DC5A0-2468-922A-33EE-440EB9B406D5}"/>
          </ac:picMkLst>
        </pc:picChg>
      </pc:sldChg>
      <pc:sldChg chg="modSp mod">
        <pc:chgData name="Becky McRitchie" userId="22a5810c-709f-4f5d-83c4-0114a2ff9404" providerId="ADAL" clId="{42F9A48F-2480-4942-9189-1791B68BE6FA}" dt="2023-09-11T08:40:45.954" v="23" actId="13244"/>
        <pc:sldMkLst>
          <pc:docMk/>
          <pc:sldMk cId="1026829111" sldId="297"/>
        </pc:sldMkLst>
        <pc:spChg chg="ord">
          <ac:chgData name="Becky McRitchie" userId="22a5810c-709f-4f5d-83c4-0114a2ff9404" providerId="ADAL" clId="{42F9A48F-2480-4942-9189-1791B68BE6FA}" dt="2023-09-11T08:40:45.954" v="23" actId="13244"/>
          <ac:spMkLst>
            <pc:docMk/>
            <pc:sldMk cId="1026829111" sldId="297"/>
            <ac:spMk id="6" creationId="{2673ACA7-B4F1-55AE-1996-0D75A22C2AE2}"/>
          </ac:spMkLst>
        </pc:spChg>
        <pc:spChg chg="ord">
          <ac:chgData name="Becky McRitchie" userId="22a5810c-709f-4f5d-83c4-0114a2ff9404" providerId="ADAL" clId="{42F9A48F-2480-4942-9189-1791B68BE6FA}" dt="2023-09-11T08:40:21.120" v="19" actId="13244"/>
          <ac:spMkLst>
            <pc:docMk/>
            <pc:sldMk cId="1026829111" sldId="297"/>
            <ac:spMk id="7" creationId="{E188FAD9-CC65-4F4D-7A8D-CD8BAA58AFD7}"/>
          </ac:spMkLst>
        </pc:spChg>
        <pc:spChg chg="ord">
          <ac:chgData name="Becky McRitchie" userId="22a5810c-709f-4f5d-83c4-0114a2ff9404" providerId="ADAL" clId="{42F9A48F-2480-4942-9189-1791B68BE6FA}" dt="2023-09-11T08:40:24.192" v="20" actId="13244"/>
          <ac:spMkLst>
            <pc:docMk/>
            <pc:sldMk cId="1026829111" sldId="297"/>
            <ac:spMk id="12" creationId="{93C07FC3-AE34-61B0-2DAE-6EDE55470EC2}"/>
          </ac:spMkLst>
        </pc:spChg>
        <pc:spChg chg="ord">
          <ac:chgData name="Becky McRitchie" userId="22a5810c-709f-4f5d-83c4-0114a2ff9404" providerId="ADAL" clId="{42F9A48F-2480-4942-9189-1791B68BE6FA}" dt="2023-09-11T08:40:29.536" v="21" actId="13244"/>
          <ac:spMkLst>
            <pc:docMk/>
            <pc:sldMk cId="1026829111" sldId="297"/>
            <ac:spMk id="13" creationId="{D23B0F38-D1C1-8CD8-B314-440138993A01}"/>
          </ac:spMkLst>
        </pc:spChg>
        <pc:spChg chg="ord">
          <ac:chgData name="Becky McRitchie" userId="22a5810c-709f-4f5d-83c4-0114a2ff9404" providerId="ADAL" clId="{42F9A48F-2480-4942-9189-1791B68BE6FA}" dt="2023-09-11T08:40:35.828" v="22" actId="13244"/>
          <ac:spMkLst>
            <pc:docMk/>
            <pc:sldMk cId="1026829111" sldId="297"/>
            <ac:spMk id="14" creationId="{C899A7AB-20AD-1939-AED7-88C52FE0D628}"/>
          </ac:spMkLst>
        </pc:spChg>
      </pc:sldChg>
      <pc:sldChg chg="modSp mod">
        <pc:chgData name="Becky McRitchie" userId="22a5810c-709f-4f5d-83c4-0114a2ff9404" providerId="ADAL" clId="{42F9A48F-2480-4942-9189-1791B68BE6FA}" dt="2023-09-11T08:45:56.204" v="57" actId="13244"/>
        <pc:sldMkLst>
          <pc:docMk/>
          <pc:sldMk cId="3042120453" sldId="298"/>
        </pc:sldMkLst>
        <pc:spChg chg="ord">
          <ac:chgData name="Becky McRitchie" userId="22a5810c-709f-4f5d-83c4-0114a2ff9404" providerId="ADAL" clId="{42F9A48F-2480-4942-9189-1791B68BE6FA}" dt="2023-09-11T08:45:56.204" v="57" actId="13244"/>
          <ac:spMkLst>
            <pc:docMk/>
            <pc:sldMk cId="3042120453" sldId="298"/>
            <ac:spMk id="2" creationId="{DC939CDB-7E94-E83D-635C-6A1209B56511}"/>
          </ac:spMkLst>
        </pc:spChg>
        <pc:spChg chg="ord">
          <ac:chgData name="Becky McRitchie" userId="22a5810c-709f-4f5d-83c4-0114a2ff9404" providerId="ADAL" clId="{42F9A48F-2480-4942-9189-1791B68BE6FA}" dt="2023-09-11T08:45:12.561" v="47" actId="13244"/>
          <ac:spMkLst>
            <pc:docMk/>
            <pc:sldMk cId="3042120453" sldId="298"/>
            <ac:spMk id="4" creationId="{DA7CF040-D4AF-84C0-A431-A216BB7AA830}"/>
          </ac:spMkLst>
        </pc:spChg>
        <pc:spChg chg="ord">
          <ac:chgData name="Becky McRitchie" userId="22a5810c-709f-4f5d-83c4-0114a2ff9404" providerId="ADAL" clId="{42F9A48F-2480-4942-9189-1791B68BE6FA}" dt="2023-09-11T08:45:22.788" v="48" actId="13244"/>
          <ac:spMkLst>
            <pc:docMk/>
            <pc:sldMk cId="3042120453" sldId="298"/>
            <ac:spMk id="5" creationId="{061BC08A-E7F3-25B0-79DA-46977EE0B831}"/>
          </ac:spMkLst>
        </pc:spChg>
        <pc:spChg chg="ord">
          <ac:chgData name="Becky McRitchie" userId="22a5810c-709f-4f5d-83c4-0114a2ff9404" providerId="ADAL" clId="{42F9A48F-2480-4942-9189-1791B68BE6FA}" dt="2023-09-11T08:45:49.863" v="55" actId="13244"/>
          <ac:spMkLst>
            <pc:docMk/>
            <pc:sldMk cId="3042120453" sldId="298"/>
            <ac:spMk id="6" creationId="{4866E003-83B1-673C-E3BB-CEA59F90A53E}"/>
          </ac:spMkLst>
        </pc:spChg>
        <pc:spChg chg="ord">
          <ac:chgData name="Becky McRitchie" userId="22a5810c-709f-4f5d-83c4-0114a2ff9404" providerId="ADAL" clId="{42F9A48F-2480-4942-9189-1791B68BE6FA}" dt="2023-09-11T08:45:52.682" v="56" actId="13244"/>
          <ac:spMkLst>
            <pc:docMk/>
            <pc:sldMk cId="3042120453" sldId="298"/>
            <ac:spMk id="7" creationId="{2B6178CC-F9C7-4FD6-D48A-DFF98DC686F7}"/>
          </ac:spMkLst>
        </pc:spChg>
        <pc:spChg chg="mod ord">
          <ac:chgData name="Becky McRitchie" userId="22a5810c-709f-4f5d-83c4-0114a2ff9404" providerId="ADAL" clId="{42F9A48F-2480-4942-9189-1791B68BE6FA}" dt="2023-09-11T08:45:28.168" v="50" actId="13244"/>
          <ac:spMkLst>
            <pc:docMk/>
            <pc:sldMk cId="3042120453" sldId="298"/>
            <ac:spMk id="12" creationId="{9F1A7D8B-5B18-C304-9B21-46715D7D71E3}"/>
          </ac:spMkLst>
        </pc:spChg>
        <pc:spChg chg="ord">
          <ac:chgData name="Becky McRitchie" userId="22a5810c-709f-4f5d-83c4-0114a2ff9404" providerId="ADAL" clId="{42F9A48F-2480-4942-9189-1791B68BE6FA}" dt="2023-09-11T08:45:32.927" v="51" actId="13244"/>
          <ac:spMkLst>
            <pc:docMk/>
            <pc:sldMk cId="3042120453" sldId="298"/>
            <ac:spMk id="13" creationId="{C8075A5C-CD85-A04C-0E6B-045B024C6A97}"/>
          </ac:spMkLst>
        </pc:spChg>
        <pc:spChg chg="mod ord">
          <ac:chgData name="Becky McRitchie" userId="22a5810c-709f-4f5d-83c4-0114a2ff9404" providerId="ADAL" clId="{42F9A48F-2480-4942-9189-1791B68BE6FA}" dt="2023-09-11T08:45:41.980" v="53" actId="13244"/>
          <ac:spMkLst>
            <pc:docMk/>
            <pc:sldMk cId="3042120453" sldId="298"/>
            <ac:spMk id="14" creationId="{B0D4B215-14B8-D19B-5BA4-91A20750B85A}"/>
          </ac:spMkLst>
        </pc:spChg>
        <pc:spChg chg="ord">
          <ac:chgData name="Becky McRitchie" userId="22a5810c-709f-4f5d-83c4-0114a2ff9404" providerId="ADAL" clId="{42F9A48F-2480-4942-9189-1791B68BE6FA}" dt="2023-09-11T08:45:45.914" v="54" actId="13244"/>
          <ac:spMkLst>
            <pc:docMk/>
            <pc:sldMk cId="3042120453" sldId="298"/>
            <ac:spMk id="15" creationId="{7888DA79-636C-3050-5C18-AA8CD33744E4}"/>
          </ac:spMkLst>
        </pc:spChg>
      </pc:sldChg>
      <pc:sldChg chg="modSp mod">
        <pc:chgData name="Becky McRitchie" userId="22a5810c-709f-4f5d-83c4-0114a2ff9404" providerId="ADAL" clId="{42F9A48F-2480-4942-9189-1791B68BE6FA}" dt="2023-09-11T08:42:33.600" v="32" actId="13244"/>
        <pc:sldMkLst>
          <pc:docMk/>
          <pc:sldMk cId="1053929718" sldId="299"/>
        </pc:sldMkLst>
        <pc:spChg chg="ord">
          <ac:chgData name="Becky McRitchie" userId="22a5810c-709f-4f5d-83c4-0114a2ff9404" providerId="ADAL" clId="{42F9A48F-2480-4942-9189-1791B68BE6FA}" dt="2023-09-11T08:42:29.285" v="31" actId="13244"/>
          <ac:spMkLst>
            <pc:docMk/>
            <pc:sldMk cId="1053929718" sldId="299"/>
            <ac:spMk id="2" creationId="{52366B59-DDF7-788F-F62C-D5050B3C3D20}"/>
          </ac:spMkLst>
        </pc:spChg>
        <pc:spChg chg="ord">
          <ac:chgData name="Becky McRitchie" userId="22a5810c-709f-4f5d-83c4-0114a2ff9404" providerId="ADAL" clId="{42F9A48F-2480-4942-9189-1791B68BE6FA}" dt="2023-09-11T08:42:33.600" v="32" actId="13244"/>
          <ac:spMkLst>
            <pc:docMk/>
            <pc:sldMk cId="1053929718" sldId="299"/>
            <ac:spMk id="4" creationId="{CCAC687C-3DBA-D7CC-34FF-63A1C5F0697D}"/>
          </ac:spMkLst>
        </pc:spChg>
        <pc:spChg chg="ord">
          <ac:chgData name="Becky McRitchie" userId="22a5810c-709f-4f5d-83c4-0114a2ff9404" providerId="ADAL" clId="{42F9A48F-2480-4942-9189-1791B68BE6FA}" dt="2023-09-11T08:42:22.877" v="29" actId="13244"/>
          <ac:spMkLst>
            <pc:docMk/>
            <pc:sldMk cId="1053929718" sldId="299"/>
            <ac:spMk id="6" creationId="{0F255DF2-EAE5-EBD2-5F1B-63D3D1D89C31}"/>
          </ac:spMkLst>
        </pc:spChg>
        <pc:spChg chg="ord">
          <ac:chgData name="Becky McRitchie" userId="22a5810c-709f-4f5d-83c4-0114a2ff9404" providerId="ADAL" clId="{42F9A48F-2480-4942-9189-1791B68BE6FA}" dt="2023-09-11T08:42:25.948" v="30" actId="13244"/>
          <ac:spMkLst>
            <pc:docMk/>
            <pc:sldMk cId="1053929718" sldId="299"/>
            <ac:spMk id="7" creationId="{966E6212-51E0-D0E8-1C70-681F90063DD7}"/>
          </ac:spMkLst>
        </pc:spChg>
        <pc:spChg chg="ord">
          <ac:chgData name="Becky McRitchie" userId="22a5810c-709f-4f5d-83c4-0114a2ff9404" providerId="ADAL" clId="{42F9A48F-2480-4942-9189-1791B68BE6FA}" dt="2023-09-11T08:41:56.247" v="25" actId="13244"/>
          <ac:spMkLst>
            <pc:docMk/>
            <pc:sldMk cId="1053929718" sldId="299"/>
            <ac:spMk id="12" creationId="{64ECE513-CBAF-C6A6-B8F7-8B92D266D140}"/>
          </ac:spMkLst>
        </pc:spChg>
        <pc:spChg chg="ord">
          <ac:chgData name="Becky McRitchie" userId="22a5810c-709f-4f5d-83c4-0114a2ff9404" providerId="ADAL" clId="{42F9A48F-2480-4942-9189-1791B68BE6FA}" dt="2023-09-11T08:42:01.705" v="26" actId="13244"/>
          <ac:spMkLst>
            <pc:docMk/>
            <pc:sldMk cId="1053929718" sldId="299"/>
            <ac:spMk id="13" creationId="{1C82304C-A8B8-1792-72AA-C0C65D9424CC}"/>
          </ac:spMkLst>
        </pc:spChg>
        <pc:spChg chg="ord">
          <ac:chgData name="Becky McRitchie" userId="22a5810c-709f-4f5d-83c4-0114a2ff9404" providerId="ADAL" clId="{42F9A48F-2480-4942-9189-1791B68BE6FA}" dt="2023-09-11T08:42:05.695" v="27" actId="13244"/>
          <ac:spMkLst>
            <pc:docMk/>
            <pc:sldMk cId="1053929718" sldId="299"/>
            <ac:spMk id="14" creationId="{BE6F179A-8422-B2D3-572F-93E4FAFFFEF5}"/>
          </ac:spMkLst>
        </pc:spChg>
        <pc:spChg chg="ord">
          <ac:chgData name="Becky McRitchie" userId="22a5810c-709f-4f5d-83c4-0114a2ff9404" providerId="ADAL" clId="{42F9A48F-2480-4942-9189-1791B68BE6FA}" dt="2023-09-11T08:42:13.171" v="28" actId="13244"/>
          <ac:spMkLst>
            <pc:docMk/>
            <pc:sldMk cId="1053929718" sldId="299"/>
            <ac:spMk id="15" creationId="{92C94B99-68AA-4DA9-A6B5-3EB50A27779A}"/>
          </ac:spMkLst>
        </pc:spChg>
      </pc:sldChg>
      <pc:sldChg chg="modSp mod">
        <pc:chgData name="Becky McRitchie" userId="22a5810c-709f-4f5d-83c4-0114a2ff9404" providerId="ADAL" clId="{42F9A48F-2480-4942-9189-1791B68BE6FA}" dt="2023-09-11T08:44:01.139" v="41" actId="13244"/>
        <pc:sldMkLst>
          <pc:docMk/>
          <pc:sldMk cId="2702523402" sldId="300"/>
        </pc:sldMkLst>
        <pc:spChg chg="ord">
          <ac:chgData name="Becky McRitchie" userId="22a5810c-709f-4f5d-83c4-0114a2ff9404" providerId="ADAL" clId="{42F9A48F-2480-4942-9189-1791B68BE6FA}" dt="2023-09-11T08:43:51.996" v="39" actId="13244"/>
          <ac:spMkLst>
            <pc:docMk/>
            <pc:sldMk cId="2702523402" sldId="300"/>
            <ac:spMk id="2" creationId="{A703FAA4-CB0E-6577-85AB-3A3FF65353C8}"/>
          </ac:spMkLst>
        </pc:spChg>
        <pc:spChg chg="ord">
          <ac:chgData name="Becky McRitchie" userId="22a5810c-709f-4f5d-83c4-0114a2ff9404" providerId="ADAL" clId="{42F9A48F-2480-4942-9189-1791B68BE6FA}" dt="2023-09-11T08:43:56.400" v="40" actId="13244"/>
          <ac:spMkLst>
            <pc:docMk/>
            <pc:sldMk cId="2702523402" sldId="300"/>
            <ac:spMk id="4" creationId="{8EB564FA-1F5B-7955-970C-DBD893938846}"/>
          </ac:spMkLst>
        </pc:spChg>
        <pc:spChg chg="ord">
          <ac:chgData name="Becky McRitchie" userId="22a5810c-709f-4f5d-83c4-0114a2ff9404" providerId="ADAL" clId="{42F9A48F-2480-4942-9189-1791B68BE6FA}" dt="2023-09-11T08:43:40.576" v="37" actId="13244"/>
          <ac:spMkLst>
            <pc:docMk/>
            <pc:sldMk cId="2702523402" sldId="300"/>
            <ac:spMk id="6" creationId="{3FEAEBC0-92BC-2417-AEF9-DF2FEAD87B65}"/>
          </ac:spMkLst>
        </pc:spChg>
        <pc:spChg chg="ord">
          <ac:chgData name="Becky McRitchie" userId="22a5810c-709f-4f5d-83c4-0114a2ff9404" providerId="ADAL" clId="{42F9A48F-2480-4942-9189-1791B68BE6FA}" dt="2023-09-11T08:43:43.691" v="38" actId="13244"/>
          <ac:spMkLst>
            <pc:docMk/>
            <pc:sldMk cId="2702523402" sldId="300"/>
            <ac:spMk id="7" creationId="{23B99BFB-617A-4FD9-9DE4-41FF59DBCC8C}"/>
          </ac:spMkLst>
        </pc:spChg>
        <pc:spChg chg="ord">
          <ac:chgData name="Becky McRitchie" userId="22a5810c-709f-4f5d-83c4-0114a2ff9404" providerId="ADAL" clId="{42F9A48F-2480-4942-9189-1791B68BE6FA}" dt="2023-09-11T08:42:57.990" v="33" actId="13244"/>
          <ac:spMkLst>
            <pc:docMk/>
            <pc:sldMk cId="2702523402" sldId="300"/>
            <ac:spMk id="12" creationId="{38425E29-4A92-2E89-3FA7-E0E66AB7552B}"/>
          </ac:spMkLst>
        </pc:spChg>
        <pc:spChg chg="ord">
          <ac:chgData name="Becky McRitchie" userId="22a5810c-709f-4f5d-83c4-0114a2ff9404" providerId="ADAL" clId="{42F9A48F-2480-4942-9189-1791B68BE6FA}" dt="2023-09-11T08:43:26.676" v="34" actId="13244"/>
          <ac:spMkLst>
            <pc:docMk/>
            <pc:sldMk cId="2702523402" sldId="300"/>
            <ac:spMk id="13" creationId="{9FD8AE8C-EDFA-EABD-E102-1D91714D212E}"/>
          </ac:spMkLst>
        </pc:spChg>
        <pc:spChg chg="ord">
          <ac:chgData name="Becky McRitchie" userId="22a5810c-709f-4f5d-83c4-0114a2ff9404" providerId="ADAL" clId="{42F9A48F-2480-4942-9189-1791B68BE6FA}" dt="2023-09-11T08:44:01.139" v="41" actId="13244"/>
          <ac:spMkLst>
            <pc:docMk/>
            <pc:sldMk cId="2702523402" sldId="300"/>
            <ac:spMk id="14" creationId="{A69ADE42-CC4B-9D78-43A7-9553EC327852}"/>
          </ac:spMkLst>
        </pc:spChg>
      </pc:sldChg>
      <pc:sldChg chg="modSp mod">
        <pc:chgData name="Becky McRitchie" userId="22a5810c-709f-4f5d-83c4-0114a2ff9404" providerId="ADAL" clId="{42F9A48F-2480-4942-9189-1791B68BE6FA}" dt="2023-09-11T08:44:52.571" v="46" actId="13244"/>
        <pc:sldMkLst>
          <pc:docMk/>
          <pc:sldMk cId="4288235336" sldId="301"/>
        </pc:sldMkLst>
        <pc:spChg chg="ord">
          <ac:chgData name="Becky McRitchie" userId="22a5810c-709f-4f5d-83c4-0114a2ff9404" providerId="ADAL" clId="{42F9A48F-2480-4942-9189-1791B68BE6FA}" dt="2023-09-11T08:44:46.685" v="44" actId="13244"/>
          <ac:spMkLst>
            <pc:docMk/>
            <pc:sldMk cId="4288235336" sldId="301"/>
            <ac:spMk id="3" creationId="{7C5B41A6-1E3D-0BFA-4E5A-7A42A9C95D84}"/>
          </ac:spMkLst>
        </pc:spChg>
        <pc:spChg chg="ord">
          <ac:chgData name="Becky McRitchie" userId="22a5810c-709f-4f5d-83c4-0114a2ff9404" providerId="ADAL" clId="{42F9A48F-2480-4942-9189-1791B68BE6FA}" dt="2023-09-11T08:44:49.716" v="45" actId="13244"/>
          <ac:spMkLst>
            <pc:docMk/>
            <pc:sldMk cId="4288235336" sldId="301"/>
            <ac:spMk id="4" creationId="{D648EE97-6857-3A53-8C3A-361C636F24C5}"/>
          </ac:spMkLst>
        </pc:spChg>
        <pc:spChg chg="ord">
          <ac:chgData name="Becky McRitchie" userId="22a5810c-709f-4f5d-83c4-0114a2ff9404" providerId="ADAL" clId="{42F9A48F-2480-4942-9189-1791B68BE6FA}" dt="2023-09-11T08:44:52.571" v="46" actId="13244"/>
          <ac:spMkLst>
            <pc:docMk/>
            <pc:sldMk cId="4288235336" sldId="301"/>
            <ac:spMk id="6" creationId="{0B2E6249-10E1-7400-8C52-5EC29D373882}"/>
          </ac:spMkLst>
        </pc:spChg>
        <pc:spChg chg="ord">
          <ac:chgData name="Becky McRitchie" userId="22a5810c-709f-4f5d-83c4-0114a2ff9404" providerId="ADAL" clId="{42F9A48F-2480-4942-9189-1791B68BE6FA}" dt="2023-09-11T08:44:26.582" v="42" actId="13244"/>
          <ac:spMkLst>
            <pc:docMk/>
            <pc:sldMk cId="4288235336" sldId="301"/>
            <ac:spMk id="12" creationId="{8A83A60A-E12D-D254-3398-1306E6634119}"/>
          </ac:spMkLst>
        </pc:spChg>
        <pc:spChg chg="ord">
          <ac:chgData name="Becky McRitchie" userId="22a5810c-709f-4f5d-83c4-0114a2ff9404" providerId="ADAL" clId="{42F9A48F-2480-4942-9189-1791B68BE6FA}" dt="2023-09-11T08:44:30.090" v="43" actId="13244"/>
          <ac:spMkLst>
            <pc:docMk/>
            <pc:sldMk cId="4288235336" sldId="301"/>
            <ac:spMk id="13" creationId="{78E7B082-E947-4142-1E8A-CA15D342B7C5}"/>
          </ac:spMkLst>
        </pc:spChg>
      </pc:sldChg>
      <pc:sldChg chg="modSp mod">
        <pc:chgData name="Becky McRitchie" userId="22a5810c-709f-4f5d-83c4-0114a2ff9404" providerId="ADAL" clId="{42F9A48F-2480-4942-9189-1791B68BE6FA}" dt="2023-09-11T08:41:31.883" v="24" actId="13244"/>
        <pc:sldMkLst>
          <pc:docMk/>
          <pc:sldMk cId="483015278" sldId="303"/>
        </pc:sldMkLst>
        <pc:spChg chg="ord">
          <ac:chgData name="Becky McRitchie" userId="22a5810c-709f-4f5d-83c4-0114a2ff9404" providerId="ADAL" clId="{42F9A48F-2480-4942-9189-1791B68BE6FA}" dt="2023-09-11T08:41:31.883" v="24" actId="13244"/>
          <ac:spMkLst>
            <pc:docMk/>
            <pc:sldMk cId="483015278" sldId="303"/>
            <ac:spMk id="2" creationId="{3BCB3E5C-7EBB-351D-4BCB-53786BDF2098}"/>
          </ac:spMkLst>
        </pc:spChg>
      </pc:sldChg>
    </pc:docChg>
  </pc:docChgLst>
  <pc:docChgLst>
    <pc:chgData name="Catherine Wilson Garry" userId="a6f5041e-145e-4149-a278-5a46406c53aa" providerId="ADAL" clId="{4B168598-4F03-4CF4-801B-18A1EFC232BA}"/>
    <pc:docChg chg="undo custSel addSld modSld sldOrd">
      <pc:chgData name="Catherine Wilson Garry" userId="a6f5041e-145e-4149-a278-5a46406c53aa" providerId="ADAL" clId="{4B168598-4F03-4CF4-801B-18A1EFC232BA}" dt="2023-09-07T13:06:05.255" v="5283" actId="255"/>
      <pc:docMkLst>
        <pc:docMk/>
      </pc:docMkLst>
      <pc:sldChg chg="modSp mod ord">
        <pc:chgData name="Catherine Wilson Garry" userId="a6f5041e-145e-4149-a278-5a46406c53aa" providerId="ADAL" clId="{4B168598-4F03-4CF4-801B-18A1EFC232BA}" dt="2023-09-07T13:04:02.360" v="5146" actId="113"/>
        <pc:sldMkLst>
          <pc:docMk/>
          <pc:sldMk cId="0" sldId="257"/>
        </pc:sldMkLst>
        <pc:spChg chg="mod">
          <ac:chgData name="Catherine Wilson Garry" userId="a6f5041e-145e-4149-a278-5a46406c53aa" providerId="ADAL" clId="{4B168598-4F03-4CF4-801B-18A1EFC232BA}" dt="2023-09-07T13:01:23.038" v="4474" actId="404"/>
          <ac:spMkLst>
            <pc:docMk/>
            <pc:sldMk cId="0" sldId="257"/>
            <ac:spMk id="8" creationId="{00000000-0000-0000-0000-000000000000}"/>
          </ac:spMkLst>
        </pc:spChg>
        <pc:spChg chg="mod">
          <ac:chgData name="Catherine Wilson Garry" userId="a6f5041e-145e-4149-a278-5a46406c53aa" providerId="ADAL" clId="{4B168598-4F03-4CF4-801B-18A1EFC232BA}" dt="2023-09-07T13:04:02.360" v="5146" actId="113"/>
          <ac:spMkLst>
            <pc:docMk/>
            <pc:sldMk cId="0" sldId="257"/>
            <ac:spMk id="9" creationId="{00000000-0000-0000-0000-000000000000}"/>
          </ac:spMkLst>
        </pc:spChg>
      </pc:sldChg>
      <pc:sldChg chg="addSp delSp modSp mod">
        <pc:chgData name="Catherine Wilson Garry" userId="a6f5041e-145e-4149-a278-5a46406c53aa" providerId="ADAL" clId="{4B168598-4F03-4CF4-801B-18A1EFC232BA}" dt="2023-09-07T11:57:42.409" v="3768" actId="1076"/>
        <pc:sldMkLst>
          <pc:docMk/>
          <pc:sldMk cId="0" sldId="258"/>
        </pc:sldMkLst>
        <pc:spChg chg="add mod">
          <ac:chgData name="Catherine Wilson Garry" userId="a6f5041e-145e-4149-a278-5a46406c53aa" providerId="ADAL" clId="{4B168598-4F03-4CF4-801B-18A1EFC232BA}" dt="2023-09-07T10:17:54.960" v="724" actId="1076"/>
          <ac:spMkLst>
            <pc:docMk/>
            <pc:sldMk cId="0" sldId="258"/>
            <ac:spMk id="3" creationId="{0EC92C16-1B72-7929-382D-8C762F483946}"/>
          </ac:spMkLst>
        </pc:spChg>
        <pc:spChg chg="add del mod">
          <ac:chgData name="Catherine Wilson Garry" userId="a6f5041e-145e-4149-a278-5a46406c53aa" providerId="ADAL" clId="{4B168598-4F03-4CF4-801B-18A1EFC232BA}" dt="2023-09-07T10:16:55.459" v="661" actId="478"/>
          <ac:spMkLst>
            <pc:docMk/>
            <pc:sldMk cId="0" sldId="258"/>
            <ac:spMk id="4" creationId="{CEE0B7AD-8C67-5C20-1E13-856FF33FB048}"/>
          </ac:spMkLst>
        </pc:spChg>
        <pc:spChg chg="add mod">
          <ac:chgData name="Catherine Wilson Garry" userId="a6f5041e-145e-4149-a278-5a46406c53aa" providerId="ADAL" clId="{4B168598-4F03-4CF4-801B-18A1EFC232BA}" dt="2023-09-07T11:57:42.409" v="3768" actId="1076"/>
          <ac:spMkLst>
            <pc:docMk/>
            <pc:sldMk cId="0" sldId="258"/>
            <ac:spMk id="4" creationId="{FD456BB9-07F1-DBA4-AEFD-1AE092DB27FE}"/>
          </ac:spMkLst>
        </pc:spChg>
        <pc:spChg chg="mod">
          <ac:chgData name="Catherine Wilson Garry" userId="a6f5041e-145e-4149-a278-5a46406c53aa" providerId="ADAL" clId="{4B168598-4F03-4CF4-801B-18A1EFC232BA}" dt="2023-09-07T10:04:30.599" v="588" actId="20577"/>
          <ac:spMkLst>
            <pc:docMk/>
            <pc:sldMk cId="0" sldId="258"/>
            <ac:spMk id="7" creationId="{0747C67E-A316-4A5F-8F11-0AE6C7F5C1B0}"/>
          </ac:spMkLst>
        </pc:spChg>
        <pc:spChg chg="add del mod">
          <ac:chgData name="Catherine Wilson Garry" userId="a6f5041e-145e-4149-a278-5a46406c53aa" providerId="ADAL" clId="{4B168598-4F03-4CF4-801B-18A1EFC232BA}" dt="2023-09-07T10:16:56.161" v="662" actId="478"/>
          <ac:spMkLst>
            <pc:docMk/>
            <pc:sldMk cId="0" sldId="258"/>
            <ac:spMk id="8" creationId="{37547CF8-AFAE-DEEE-82D0-C51D7DEAC445}"/>
          </ac:spMkLst>
        </pc:spChg>
        <pc:spChg chg="add del mod">
          <ac:chgData name="Catherine Wilson Garry" userId="a6f5041e-145e-4149-a278-5a46406c53aa" providerId="ADAL" clId="{4B168598-4F03-4CF4-801B-18A1EFC232BA}" dt="2023-09-07T10:16:57.050" v="663" actId="478"/>
          <ac:spMkLst>
            <pc:docMk/>
            <pc:sldMk cId="0" sldId="258"/>
            <ac:spMk id="9" creationId="{B4BE4C9E-DD29-113B-8FEC-2A7CD1E5AD87}"/>
          </ac:spMkLst>
        </pc:spChg>
        <pc:spChg chg="add del mod">
          <ac:chgData name="Catherine Wilson Garry" userId="a6f5041e-145e-4149-a278-5a46406c53aa" providerId="ADAL" clId="{4B168598-4F03-4CF4-801B-18A1EFC232BA}" dt="2023-09-07T10:04:17.994" v="580" actId="478"/>
          <ac:spMkLst>
            <pc:docMk/>
            <pc:sldMk cId="0" sldId="258"/>
            <ac:spMk id="11" creationId="{7D099009-1CA0-2254-A3AA-1973A9681533}"/>
          </ac:spMkLst>
        </pc:spChg>
        <pc:spChg chg="del mod">
          <ac:chgData name="Catherine Wilson Garry" userId="a6f5041e-145e-4149-a278-5a46406c53aa" providerId="ADAL" clId="{4B168598-4F03-4CF4-801B-18A1EFC232BA}" dt="2023-09-07T10:04:15.274" v="579" actId="478"/>
          <ac:spMkLst>
            <pc:docMk/>
            <pc:sldMk cId="0" sldId="258"/>
            <ac:spMk id="15" creationId="{00000000-0000-0000-0000-000000000000}"/>
          </ac:spMkLst>
        </pc:spChg>
        <pc:picChg chg="mod">
          <ac:chgData name="Catherine Wilson Garry" userId="a6f5041e-145e-4149-a278-5a46406c53aa" providerId="ADAL" clId="{4B168598-4F03-4CF4-801B-18A1EFC232BA}" dt="2023-09-07T11:56:12.614" v="3675"/>
          <ac:picMkLst>
            <pc:docMk/>
            <pc:sldMk cId="0" sldId="258"/>
            <ac:picMk id="2" creationId="{7FD26394-DAEB-A9E4-CB87-6C4AB3C56131}"/>
          </ac:picMkLst>
        </pc:picChg>
      </pc:sldChg>
      <pc:sldChg chg="delSp modSp mod">
        <pc:chgData name="Catherine Wilson Garry" userId="a6f5041e-145e-4149-a278-5a46406c53aa" providerId="ADAL" clId="{4B168598-4F03-4CF4-801B-18A1EFC232BA}" dt="2023-09-07T10:30:10.676" v="1429" actId="14100"/>
        <pc:sldMkLst>
          <pc:docMk/>
          <pc:sldMk cId="0" sldId="262"/>
        </pc:sldMkLst>
        <pc:spChg chg="mod">
          <ac:chgData name="Catherine Wilson Garry" userId="a6f5041e-145e-4149-a278-5a46406c53aa" providerId="ADAL" clId="{4B168598-4F03-4CF4-801B-18A1EFC232BA}" dt="2023-09-07T10:30:10.676" v="1429" actId="14100"/>
          <ac:spMkLst>
            <pc:docMk/>
            <pc:sldMk cId="0" sldId="262"/>
            <ac:spMk id="7" creationId="{00000000-0000-0000-0000-000000000000}"/>
          </ac:spMkLst>
        </pc:spChg>
        <pc:spChg chg="del">
          <ac:chgData name="Catherine Wilson Garry" userId="a6f5041e-145e-4149-a278-5a46406c53aa" providerId="ADAL" clId="{4B168598-4F03-4CF4-801B-18A1EFC232BA}" dt="2023-09-07T10:28:47.794" v="1303" actId="478"/>
          <ac:spMkLst>
            <pc:docMk/>
            <pc:sldMk cId="0" sldId="262"/>
            <ac:spMk id="8" creationId="{00000000-0000-0000-0000-000000000000}"/>
          </ac:spMkLst>
        </pc:spChg>
        <pc:spChg chg="mod">
          <ac:chgData name="Catherine Wilson Garry" userId="a6f5041e-145e-4149-a278-5a46406c53aa" providerId="ADAL" clId="{4B168598-4F03-4CF4-801B-18A1EFC232BA}" dt="2023-09-07T10:28:55.160" v="1325" actId="20577"/>
          <ac:spMkLst>
            <pc:docMk/>
            <pc:sldMk cId="0" sldId="262"/>
            <ac:spMk id="11" creationId="{C3A32566-1BF5-477E-8A37-636A71F507E2}"/>
          </ac:spMkLst>
        </pc:spChg>
      </pc:sldChg>
      <pc:sldChg chg="modSp mod">
        <pc:chgData name="Catherine Wilson Garry" userId="a6f5041e-145e-4149-a278-5a46406c53aa" providerId="ADAL" clId="{4B168598-4F03-4CF4-801B-18A1EFC232BA}" dt="2023-09-07T12:46:02.201" v="3788" actId="1076"/>
        <pc:sldMkLst>
          <pc:docMk/>
          <pc:sldMk cId="0" sldId="269"/>
        </pc:sldMkLst>
        <pc:spChg chg="mod">
          <ac:chgData name="Catherine Wilson Garry" userId="a6f5041e-145e-4149-a278-5a46406c53aa" providerId="ADAL" clId="{4B168598-4F03-4CF4-801B-18A1EFC232BA}" dt="2023-09-07T12:46:02.201" v="3788" actId="1076"/>
          <ac:spMkLst>
            <pc:docMk/>
            <pc:sldMk cId="0" sldId="269"/>
            <ac:spMk id="2" creationId="{00000000-0000-0000-0000-000000000000}"/>
          </ac:spMkLst>
        </pc:spChg>
        <pc:spChg chg="mod">
          <ac:chgData name="Catherine Wilson Garry" userId="a6f5041e-145e-4149-a278-5a46406c53aa" providerId="ADAL" clId="{4B168598-4F03-4CF4-801B-18A1EFC232BA}" dt="2023-09-07T12:45:59.195" v="3787" actId="1076"/>
          <ac:spMkLst>
            <pc:docMk/>
            <pc:sldMk cId="0" sldId="269"/>
            <ac:spMk id="3" creationId="{00000000-0000-0000-0000-000000000000}"/>
          </ac:spMkLst>
        </pc:spChg>
        <pc:picChg chg="mod">
          <ac:chgData name="Catherine Wilson Garry" userId="a6f5041e-145e-4149-a278-5a46406c53aa" providerId="ADAL" clId="{4B168598-4F03-4CF4-801B-18A1EFC232BA}" dt="2023-09-07T12:45:54.487" v="3786" actId="1076"/>
          <ac:picMkLst>
            <pc:docMk/>
            <pc:sldMk cId="0" sldId="269"/>
            <ac:picMk id="7" creationId="{F5F9E569-B7E5-8BF1-3F75-B1E36CB46604}"/>
          </ac:picMkLst>
        </pc:picChg>
      </pc:sldChg>
      <pc:sldChg chg="ord">
        <pc:chgData name="Catherine Wilson Garry" userId="a6f5041e-145e-4149-a278-5a46406c53aa" providerId="ADAL" clId="{4B168598-4F03-4CF4-801B-18A1EFC232BA}" dt="2023-09-07T09:54:36.905" v="205"/>
        <pc:sldMkLst>
          <pc:docMk/>
          <pc:sldMk cId="0" sldId="270"/>
        </pc:sldMkLst>
      </pc:sldChg>
      <pc:sldChg chg="addSp delSp modSp mod ord">
        <pc:chgData name="Catherine Wilson Garry" userId="a6f5041e-145e-4149-a278-5a46406c53aa" providerId="ADAL" clId="{4B168598-4F03-4CF4-801B-18A1EFC232BA}" dt="2023-09-07T11:55:23.146" v="3672" actId="14100"/>
        <pc:sldMkLst>
          <pc:docMk/>
          <pc:sldMk cId="2111392363" sldId="278"/>
        </pc:sldMkLst>
        <pc:spChg chg="mod">
          <ac:chgData name="Catherine Wilson Garry" userId="a6f5041e-145e-4149-a278-5a46406c53aa" providerId="ADAL" clId="{4B168598-4F03-4CF4-801B-18A1EFC232BA}" dt="2023-09-07T11:55:23.146" v="3672" actId="14100"/>
          <ac:spMkLst>
            <pc:docMk/>
            <pc:sldMk cId="2111392363" sldId="278"/>
            <ac:spMk id="2" creationId="{6FA17309-2AD9-CE65-3070-1468ABAADFC0}"/>
          </ac:spMkLst>
        </pc:spChg>
        <pc:spChg chg="del">
          <ac:chgData name="Catherine Wilson Garry" userId="a6f5041e-145e-4149-a278-5a46406c53aa" providerId="ADAL" clId="{4B168598-4F03-4CF4-801B-18A1EFC232BA}" dt="2023-09-07T10:42:19.400" v="1999" actId="478"/>
          <ac:spMkLst>
            <pc:docMk/>
            <pc:sldMk cId="2111392363" sldId="278"/>
            <ac:spMk id="3" creationId="{7518BFC9-BFD8-03A9-C10C-684A82957BA0}"/>
          </ac:spMkLst>
        </pc:spChg>
        <pc:spChg chg="del">
          <ac:chgData name="Catherine Wilson Garry" userId="a6f5041e-145e-4149-a278-5a46406c53aa" providerId="ADAL" clId="{4B168598-4F03-4CF4-801B-18A1EFC232BA}" dt="2023-09-07T10:42:20.917" v="2000" actId="478"/>
          <ac:spMkLst>
            <pc:docMk/>
            <pc:sldMk cId="2111392363" sldId="278"/>
            <ac:spMk id="4" creationId="{33C092E6-9718-4942-0651-C0F9902F96A3}"/>
          </ac:spMkLst>
        </pc:spChg>
        <pc:spChg chg="add del">
          <ac:chgData name="Catherine Wilson Garry" userId="a6f5041e-145e-4149-a278-5a46406c53aa" providerId="ADAL" clId="{4B168598-4F03-4CF4-801B-18A1EFC232BA}" dt="2023-09-07T11:50:51.334" v="3420" actId="22"/>
          <ac:spMkLst>
            <pc:docMk/>
            <pc:sldMk cId="2111392363" sldId="278"/>
            <ac:spMk id="4" creationId="{A5CE9A5C-8359-EA47-2010-31FDA8EE44DA}"/>
          </ac:spMkLst>
        </pc:spChg>
        <pc:spChg chg="del">
          <ac:chgData name="Catherine Wilson Garry" userId="a6f5041e-145e-4149-a278-5a46406c53aa" providerId="ADAL" clId="{4B168598-4F03-4CF4-801B-18A1EFC232BA}" dt="2023-09-07T10:42:16.373" v="1996" actId="478"/>
          <ac:spMkLst>
            <pc:docMk/>
            <pc:sldMk cId="2111392363" sldId="278"/>
            <ac:spMk id="5" creationId="{41262504-7610-8E20-B00C-2F613F4E85EA}"/>
          </ac:spMkLst>
        </pc:spChg>
        <pc:spChg chg="del">
          <ac:chgData name="Catherine Wilson Garry" userId="a6f5041e-145e-4149-a278-5a46406c53aa" providerId="ADAL" clId="{4B168598-4F03-4CF4-801B-18A1EFC232BA}" dt="2023-09-07T10:42:17.528" v="1997" actId="478"/>
          <ac:spMkLst>
            <pc:docMk/>
            <pc:sldMk cId="2111392363" sldId="278"/>
            <ac:spMk id="6" creationId="{1182E515-2C28-A9D9-F224-4EE1E8D17F57}"/>
          </ac:spMkLst>
        </pc:spChg>
        <pc:spChg chg="add del mod">
          <ac:chgData name="Catherine Wilson Garry" userId="a6f5041e-145e-4149-a278-5a46406c53aa" providerId="ADAL" clId="{4B168598-4F03-4CF4-801B-18A1EFC232BA}" dt="2023-09-07T11:51:16.190" v="3427" actId="478"/>
          <ac:spMkLst>
            <pc:docMk/>
            <pc:sldMk cId="2111392363" sldId="278"/>
            <ac:spMk id="6" creationId="{39B2D114-EAF8-0495-0C1B-EF613CB863E6}"/>
          </ac:spMkLst>
        </pc:spChg>
        <pc:spChg chg="mod">
          <ac:chgData name="Catherine Wilson Garry" userId="a6f5041e-145e-4149-a278-5a46406c53aa" providerId="ADAL" clId="{4B168598-4F03-4CF4-801B-18A1EFC232BA}" dt="2023-09-07T10:42:32.252" v="2036" actId="404"/>
          <ac:spMkLst>
            <pc:docMk/>
            <pc:sldMk cId="2111392363" sldId="278"/>
            <ac:spMk id="11" creationId="{C3A32566-1BF5-477E-8A37-636A71F507E2}"/>
          </ac:spMkLst>
        </pc:spChg>
        <pc:spChg chg="del">
          <ac:chgData name="Catherine Wilson Garry" userId="a6f5041e-145e-4149-a278-5a46406c53aa" providerId="ADAL" clId="{4B168598-4F03-4CF4-801B-18A1EFC232BA}" dt="2023-09-07T10:42:18.445" v="1998" actId="478"/>
          <ac:spMkLst>
            <pc:docMk/>
            <pc:sldMk cId="2111392363" sldId="278"/>
            <ac:spMk id="12" creationId="{397B70D1-51AA-64FB-E65E-3F6D5952A069}"/>
          </ac:spMkLst>
        </pc:spChg>
      </pc:sldChg>
      <pc:sldChg chg="addSp delSp modSp mod ord">
        <pc:chgData name="Catherine Wilson Garry" userId="a6f5041e-145e-4149-a278-5a46406c53aa" providerId="ADAL" clId="{4B168598-4F03-4CF4-801B-18A1EFC232BA}" dt="2023-09-07T12:49:22.829" v="3935" actId="20577"/>
        <pc:sldMkLst>
          <pc:docMk/>
          <pc:sldMk cId="3739465422" sldId="279"/>
        </pc:sldMkLst>
        <pc:spChg chg="add mod">
          <ac:chgData name="Catherine Wilson Garry" userId="a6f5041e-145e-4149-a278-5a46406c53aa" providerId="ADAL" clId="{4B168598-4F03-4CF4-801B-18A1EFC232BA}" dt="2023-09-07T12:49:22.829" v="3935" actId="20577"/>
          <ac:spMkLst>
            <pc:docMk/>
            <pc:sldMk cId="3739465422" sldId="279"/>
            <ac:spMk id="3" creationId="{D34D5FEC-D67D-EA4A-C851-77FFE1FFE517}"/>
          </ac:spMkLst>
        </pc:spChg>
        <pc:spChg chg="del mod">
          <ac:chgData name="Catherine Wilson Garry" userId="a6f5041e-145e-4149-a278-5a46406c53aa" providerId="ADAL" clId="{4B168598-4F03-4CF4-801B-18A1EFC232BA}" dt="2023-09-07T12:48:12.294" v="3816" actId="478"/>
          <ac:spMkLst>
            <pc:docMk/>
            <pc:sldMk cId="3739465422" sldId="279"/>
            <ac:spMk id="7" creationId="{8127843A-F9CA-D4C3-B22A-282CD648A288}"/>
          </ac:spMkLst>
        </pc:spChg>
        <pc:spChg chg="del mod">
          <ac:chgData name="Catherine Wilson Garry" userId="a6f5041e-145e-4149-a278-5a46406c53aa" providerId="ADAL" clId="{4B168598-4F03-4CF4-801B-18A1EFC232BA}" dt="2023-09-07T12:47:35.659" v="3795" actId="478"/>
          <ac:spMkLst>
            <pc:docMk/>
            <pc:sldMk cId="3739465422" sldId="279"/>
            <ac:spMk id="8" creationId="{C57C7C8C-6138-0E25-C9FD-0128DE072014}"/>
          </ac:spMkLst>
        </pc:spChg>
        <pc:spChg chg="mod">
          <ac:chgData name="Catherine Wilson Garry" userId="a6f5041e-145e-4149-a278-5a46406c53aa" providerId="ADAL" clId="{4B168598-4F03-4CF4-801B-18A1EFC232BA}" dt="2023-09-07T12:47:49.545" v="3814" actId="5793"/>
          <ac:spMkLst>
            <pc:docMk/>
            <pc:sldMk cId="3739465422" sldId="279"/>
            <ac:spMk id="11" creationId="{C3A32566-1BF5-477E-8A37-636A71F507E2}"/>
          </ac:spMkLst>
        </pc:spChg>
        <pc:spChg chg="del">
          <ac:chgData name="Catherine Wilson Garry" userId="a6f5041e-145e-4149-a278-5a46406c53aa" providerId="ADAL" clId="{4B168598-4F03-4CF4-801B-18A1EFC232BA}" dt="2023-09-07T12:47:40.184" v="3797" actId="478"/>
          <ac:spMkLst>
            <pc:docMk/>
            <pc:sldMk cId="3739465422" sldId="279"/>
            <ac:spMk id="13" creationId="{E8681174-0592-CD32-783F-74DEBC45B3E5}"/>
          </ac:spMkLst>
        </pc:spChg>
        <pc:spChg chg="del">
          <ac:chgData name="Catherine Wilson Garry" userId="a6f5041e-145e-4149-a278-5a46406c53aa" providerId="ADAL" clId="{4B168598-4F03-4CF4-801B-18A1EFC232BA}" dt="2023-09-07T12:47:38.496" v="3796" actId="478"/>
          <ac:spMkLst>
            <pc:docMk/>
            <pc:sldMk cId="3739465422" sldId="279"/>
            <ac:spMk id="14" creationId="{CFCC3699-2505-584E-07C2-9F7E03255916}"/>
          </ac:spMkLst>
        </pc:spChg>
        <pc:spChg chg="del">
          <ac:chgData name="Catherine Wilson Garry" userId="a6f5041e-145e-4149-a278-5a46406c53aa" providerId="ADAL" clId="{4B168598-4F03-4CF4-801B-18A1EFC232BA}" dt="2023-09-07T12:47:25.587" v="3792" actId="478"/>
          <ac:spMkLst>
            <pc:docMk/>
            <pc:sldMk cId="3739465422" sldId="279"/>
            <ac:spMk id="15" creationId="{7FB26C9A-C52C-26AD-839D-1129B0C41B7E}"/>
          </ac:spMkLst>
        </pc:spChg>
        <pc:spChg chg="del">
          <ac:chgData name="Catherine Wilson Garry" userId="a6f5041e-145e-4149-a278-5a46406c53aa" providerId="ADAL" clId="{4B168598-4F03-4CF4-801B-18A1EFC232BA}" dt="2023-09-07T12:47:32.102" v="3793" actId="478"/>
          <ac:spMkLst>
            <pc:docMk/>
            <pc:sldMk cId="3739465422" sldId="279"/>
            <ac:spMk id="16" creationId="{D21B2E69-CF9B-BF2C-416C-1823E54E7F59}"/>
          </ac:spMkLst>
        </pc:spChg>
      </pc:sldChg>
      <pc:sldChg chg="addSp delSp modSp add mod ord">
        <pc:chgData name="Catherine Wilson Garry" userId="a6f5041e-145e-4149-a278-5a46406c53aa" providerId="ADAL" clId="{4B168598-4F03-4CF4-801B-18A1EFC232BA}" dt="2023-09-07T12:51:23.246" v="4006" actId="207"/>
        <pc:sldMkLst>
          <pc:docMk/>
          <pc:sldMk cId="1548273498" sldId="280"/>
        </pc:sldMkLst>
        <pc:spChg chg="del">
          <ac:chgData name="Catherine Wilson Garry" userId="a6f5041e-145e-4149-a278-5a46406c53aa" providerId="ADAL" clId="{4B168598-4F03-4CF4-801B-18A1EFC232BA}" dt="2023-09-07T10:14:11.888" v="601" actId="478"/>
          <ac:spMkLst>
            <pc:docMk/>
            <pc:sldMk cId="1548273498" sldId="280"/>
            <ac:spMk id="3" creationId="{0EC92C16-1B72-7929-382D-8C762F483946}"/>
          </ac:spMkLst>
        </pc:spChg>
        <pc:spChg chg="add del mod">
          <ac:chgData name="Catherine Wilson Garry" userId="a6f5041e-145e-4149-a278-5a46406c53aa" providerId="ADAL" clId="{4B168598-4F03-4CF4-801B-18A1EFC232BA}" dt="2023-09-07T12:50:17.723" v="3938" actId="478"/>
          <ac:spMkLst>
            <pc:docMk/>
            <pc:sldMk cId="1548273498" sldId="280"/>
            <ac:spMk id="3" creationId="{35C3C1FA-F907-5807-82F5-8DFDE8C4EFEB}"/>
          </ac:spMkLst>
        </pc:spChg>
        <pc:spChg chg="add mod">
          <ac:chgData name="Catherine Wilson Garry" userId="a6f5041e-145e-4149-a278-5a46406c53aa" providerId="ADAL" clId="{4B168598-4F03-4CF4-801B-18A1EFC232BA}" dt="2023-09-07T12:51:23.246" v="4006" actId="207"/>
          <ac:spMkLst>
            <pc:docMk/>
            <pc:sldMk cId="1548273498" sldId="280"/>
            <ac:spMk id="4" creationId="{71C20392-B38F-785A-1F5A-DC58FEB417E6}"/>
          </ac:spMkLst>
        </pc:spChg>
        <pc:spChg chg="del">
          <ac:chgData name="Catherine Wilson Garry" userId="a6f5041e-145e-4149-a278-5a46406c53aa" providerId="ADAL" clId="{4B168598-4F03-4CF4-801B-18A1EFC232BA}" dt="2023-09-07T10:14:12.870" v="602" actId="478"/>
          <ac:spMkLst>
            <pc:docMk/>
            <pc:sldMk cId="1548273498" sldId="280"/>
            <ac:spMk id="4" creationId="{CEE0B7AD-8C67-5C20-1E13-856FF33FB048}"/>
          </ac:spMkLst>
        </pc:spChg>
        <pc:spChg chg="del">
          <ac:chgData name="Catherine Wilson Garry" userId="a6f5041e-145e-4149-a278-5a46406c53aa" providerId="ADAL" clId="{4B168598-4F03-4CF4-801B-18A1EFC232BA}" dt="2023-09-07T10:14:13.511" v="603" actId="478"/>
          <ac:spMkLst>
            <pc:docMk/>
            <pc:sldMk cId="1548273498" sldId="280"/>
            <ac:spMk id="8" creationId="{37547CF8-AFAE-DEEE-82D0-C51D7DEAC445}"/>
          </ac:spMkLst>
        </pc:spChg>
        <pc:spChg chg="del">
          <ac:chgData name="Catherine Wilson Garry" userId="a6f5041e-145e-4149-a278-5a46406c53aa" providerId="ADAL" clId="{4B168598-4F03-4CF4-801B-18A1EFC232BA}" dt="2023-09-07T10:14:14.341" v="604" actId="478"/>
          <ac:spMkLst>
            <pc:docMk/>
            <pc:sldMk cId="1548273498" sldId="280"/>
            <ac:spMk id="9" creationId="{B4BE4C9E-DD29-113B-8FEC-2A7CD1E5AD87}"/>
          </ac:spMkLst>
        </pc:spChg>
        <pc:spChg chg="add mod">
          <ac:chgData name="Catherine Wilson Garry" userId="a6f5041e-145e-4149-a278-5a46406c53aa" providerId="ADAL" clId="{4B168598-4F03-4CF4-801B-18A1EFC232BA}" dt="2023-09-07T10:23:18.980" v="1107"/>
          <ac:spMkLst>
            <pc:docMk/>
            <pc:sldMk cId="1548273498" sldId="280"/>
            <ac:spMk id="10" creationId="{18D3A2BE-0D4D-E4C0-87E3-11301C8A27B4}"/>
          </ac:spMkLst>
        </pc:spChg>
        <pc:spChg chg="add mod">
          <ac:chgData name="Catherine Wilson Garry" userId="a6f5041e-145e-4149-a278-5a46406c53aa" providerId="ADAL" clId="{4B168598-4F03-4CF4-801B-18A1EFC232BA}" dt="2023-09-07T10:23:27.757" v="1108"/>
          <ac:spMkLst>
            <pc:docMk/>
            <pc:sldMk cId="1548273498" sldId="280"/>
            <ac:spMk id="11" creationId="{295F2DB3-6FCE-2B34-4F39-FA24E992BEF0}"/>
          </ac:spMkLst>
        </pc:spChg>
        <pc:spChg chg="add mod">
          <ac:chgData name="Catherine Wilson Garry" userId="a6f5041e-145e-4149-a278-5a46406c53aa" providerId="ADAL" clId="{4B168598-4F03-4CF4-801B-18A1EFC232BA}" dt="2023-09-07T10:23:34.366" v="1109"/>
          <ac:spMkLst>
            <pc:docMk/>
            <pc:sldMk cId="1548273498" sldId="280"/>
            <ac:spMk id="12" creationId="{E423750F-0409-B07C-ADC7-A30AE589A72A}"/>
          </ac:spMkLst>
        </pc:spChg>
        <pc:spChg chg="add mod">
          <ac:chgData name="Catherine Wilson Garry" userId="a6f5041e-145e-4149-a278-5a46406c53aa" providerId="ADAL" clId="{4B168598-4F03-4CF4-801B-18A1EFC232BA}" dt="2023-09-07T10:23:40.922" v="1110"/>
          <ac:spMkLst>
            <pc:docMk/>
            <pc:sldMk cId="1548273498" sldId="280"/>
            <ac:spMk id="13" creationId="{C8FDEE84-65A5-A113-A438-347F5CFEDBC6}"/>
          </ac:spMkLst>
        </pc:spChg>
        <pc:spChg chg="add mod">
          <ac:chgData name="Catherine Wilson Garry" userId="a6f5041e-145e-4149-a278-5a46406c53aa" providerId="ADAL" clId="{4B168598-4F03-4CF4-801B-18A1EFC232BA}" dt="2023-09-07T10:23:45.133" v="1111"/>
          <ac:spMkLst>
            <pc:docMk/>
            <pc:sldMk cId="1548273498" sldId="280"/>
            <ac:spMk id="14" creationId="{49040ABA-DD44-476B-5B1E-A16139A1EE74}"/>
          </ac:spMkLst>
        </pc:spChg>
        <pc:spChg chg="add mod">
          <ac:chgData name="Catherine Wilson Garry" userId="a6f5041e-145e-4149-a278-5a46406c53aa" providerId="ADAL" clId="{4B168598-4F03-4CF4-801B-18A1EFC232BA}" dt="2023-09-07T10:23:49.406" v="1112"/>
          <ac:spMkLst>
            <pc:docMk/>
            <pc:sldMk cId="1548273498" sldId="280"/>
            <ac:spMk id="15" creationId="{76C327E7-9397-3DFF-FBED-BA0FC54C844D}"/>
          </ac:spMkLst>
        </pc:spChg>
        <pc:spChg chg="add mod">
          <ac:chgData name="Catherine Wilson Garry" userId="a6f5041e-145e-4149-a278-5a46406c53aa" providerId="ADAL" clId="{4B168598-4F03-4CF4-801B-18A1EFC232BA}" dt="2023-09-07T10:23:54.930" v="1113"/>
          <ac:spMkLst>
            <pc:docMk/>
            <pc:sldMk cId="1548273498" sldId="280"/>
            <ac:spMk id="16" creationId="{46E18C67-A39B-A576-3E3C-35B16354E1F6}"/>
          </ac:spMkLst>
        </pc:spChg>
        <pc:spChg chg="add mod">
          <ac:chgData name="Catherine Wilson Garry" userId="a6f5041e-145e-4149-a278-5a46406c53aa" providerId="ADAL" clId="{4B168598-4F03-4CF4-801B-18A1EFC232BA}" dt="2023-09-07T10:23:58.885" v="1114"/>
          <ac:spMkLst>
            <pc:docMk/>
            <pc:sldMk cId="1548273498" sldId="280"/>
            <ac:spMk id="17" creationId="{1A93F973-3F82-55C0-F471-24CB31DF23FC}"/>
          </ac:spMkLst>
        </pc:spChg>
        <pc:spChg chg="add mod">
          <ac:chgData name="Catherine Wilson Garry" userId="a6f5041e-145e-4149-a278-5a46406c53aa" providerId="ADAL" clId="{4B168598-4F03-4CF4-801B-18A1EFC232BA}" dt="2023-09-07T11:57:05.771" v="3684" actId="1076"/>
          <ac:spMkLst>
            <pc:docMk/>
            <pc:sldMk cId="1548273498" sldId="280"/>
            <ac:spMk id="18" creationId="{79E4AA5F-B88F-8150-67A6-EE8B30AF0223}"/>
          </ac:spMkLst>
        </pc:spChg>
        <pc:picChg chg="del mod">
          <ac:chgData name="Catherine Wilson Garry" userId="a6f5041e-145e-4149-a278-5a46406c53aa" providerId="ADAL" clId="{4B168598-4F03-4CF4-801B-18A1EFC232BA}" dt="2023-09-07T12:50:22.687" v="3939" actId="478"/>
          <ac:picMkLst>
            <pc:docMk/>
            <pc:sldMk cId="1548273498" sldId="280"/>
            <ac:picMk id="2" creationId="{7FD26394-DAEB-A9E4-CB87-6C4AB3C56131}"/>
          </ac:picMkLst>
        </pc:picChg>
      </pc:sldChg>
      <pc:sldChg chg="addSp delSp modSp add mod">
        <pc:chgData name="Catherine Wilson Garry" userId="a6f5041e-145e-4149-a278-5a46406c53aa" providerId="ADAL" clId="{4B168598-4F03-4CF4-801B-18A1EFC232BA}" dt="2023-09-07T11:57:47.418" v="3770"/>
        <pc:sldMkLst>
          <pc:docMk/>
          <pc:sldMk cId="3995860281" sldId="281"/>
        </pc:sldMkLst>
        <pc:spChg chg="del">
          <ac:chgData name="Catherine Wilson Garry" userId="a6f5041e-145e-4149-a278-5a46406c53aa" providerId="ADAL" clId="{4B168598-4F03-4CF4-801B-18A1EFC232BA}" dt="2023-09-07T10:17:22.481" v="681" actId="478"/>
          <ac:spMkLst>
            <pc:docMk/>
            <pc:sldMk cId="3995860281" sldId="281"/>
            <ac:spMk id="3" creationId="{0EC92C16-1B72-7929-382D-8C762F483946}"/>
          </ac:spMkLst>
        </pc:spChg>
        <pc:spChg chg="add mod">
          <ac:chgData name="Catherine Wilson Garry" userId="a6f5041e-145e-4149-a278-5a46406c53aa" providerId="ADAL" clId="{4B168598-4F03-4CF4-801B-18A1EFC232BA}" dt="2023-09-07T11:57:47.418" v="3770"/>
          <ac:spMkLst>
            <pc:docMk/>
            <pc:sldMk cId="3995860281" sldId="281"/>
            <ac:spMk id="3" creationId="{851BA224-1044-C0EA-A9DA-827637AE9B8A}"/>
          </ac:spMkLst>
        </pc:spChg>
        <pc:spChg chg="mod">
          <ac:chgData name="Catherine Wilson Garry" userId="a6f5041e-145e-4149-a278-5a46406c53aa" providerId="ADAL" clId="{4B168598-4F03-4CF4-801B-18A1EFC232BA}" dt="2023-09-07T10:17:51.422" v="723" actId="1076"/>
          <ac:spMkLst>
            <pc:docMk/>
            <pc:sldMk cId="3995860281" sldId="281"/>
            <ac:spMk id="4" creationId="{CEE0B7AD-8C67-5C20-1E13-856FF33FB048}"/>
          </ac:spMkLst>
        </pc:spChg>
        <pc:spChg chg="del">
          <ac:chgData name="Catherine Wilson Garry" userId="a6f5041e-145e-4149-a278-5a46406c53aa" providerId="ADAL" clId="{4B168598-4F03-4CF4-801B-18A1EFC232BA}" dt="2023-09-07T10:17:23.264" v="682" actId="478"/>
          <ac:spMkLst>
            <pc:docMk/>
            <pc:sldMk cId="3995860281" sldId="281"/>
            <ac:spMk id="8" creationId="{37547CF8-AFAE-DEEE-82D0-C51D7DEAC445}"/>
          </ac:spMkLst>
        </pc:spChg>
        <pc:spChg chg="del">
          <ac:chgData name="Catherine Wilson Garry" userId="a6f5041e-145e-4149-a278-5a46406c53aa" providerId="ADAL" clId="{4B168598-4F03-4CF4-801B-18A1EFC232BA}" dt="2023-09-07T10:17:24.242" v="683" actId="478"/>
          <ac:spMkLst>
            <pc:docMk/>
            <pc:sldMk cId="3995860281" sldId="281"/>
            <ac:spMk id="9" creationId="{B4BE4C9E-DD29-113B-8FEC-2A7CD1E5AD87}"/>
          </ac:spMkLst>
        </pc:spChg>
        <pc:picChg chg="mod">
          <ac:chgData name="Catherine Wilson Garry" userId="a6f5041e-145e-4149-a278-5a46406c53aa" providerId="ADAL" clId="{4B168598-4F03-4CF4-801B-18A1EFC232BA}" dt="2023-09-07T11:56:23.730" v="3677"/>
          <ac:picMkLst>
            <pc:docMk/>
            <pc:sldMk cId="3995860281" sldId="281"/>
            <ac:picMk id="2" creationId="{7FD26394-DAEB-A9E4-CB87-6C4AB3C56131}"/>
          </ac:picMkLst>
        </pc:picChg>
      </pc:sldChg>
      <pc:sldChg chg="addSp delSp modSp add mod">
        <pc:chgData name="Catherine Wilson Garry" userId="a6f5041e-145e-4149-a278-5a46406c53aa" providerId="ADAL" clId="{4B168598-4F03-4CF4-801B-18A1EFC232BA}" dt="2023-09-07T11:57:49.006" v="3771"/>
        <pc:sldMkLst>
          <pc:docMk/>
          <pc:sldMk cId="4096322210" sldId="282"/>
        </pc:sldMkLst>
        <pc:spChg chg="del">
          <ac:chgData name="Catherine Wilson Garry" userId="a6f5041e-145e-4149-a278-5a46406c53aa" providerId="ADAL" clId="{4B168598-4F03-4CF4-801B-18A1EFC232BA}" dt="2023-09-07T10:18:00.088" v="726" actId="478"/>
          <ac:spMkLst>
            <pc:docMk/>
            <pc:sldMk cId="4096322210" sldId="282"/>
            <ac:spMk id="3" creationId="{0EC92C16-1B72-7929-382D-8C762F483946}"/>
          </ac:spMkLst>
        </pc:spChg>
        <pc:spChg chg="add mod">
          <ac:chgData name="Catherine Wilson Garry" userId="a6f5041e-145e-4149-a278-5a46406c53aa" providerId="ADAL" clId="{4B168598-4F03-4CF4-801B-18A1EFC232BA}" dt="2023-09-07T11:57:49.006" v="3771"/>
          <ac:spMkLst>
            <pc:docMk/>
            <pc:sldMk cId="4096322210" sldId="282"/>
            <ac:spMk id="3" creationId="{80F98BCC-8B59-E2CA-2A7D-293F0F3807DB}"/>
          </ac:spMkLst>
        </pc:spChg>
        <pc:spChg chg="del">
          <ac:chgData name="Catherine Wilson Garry" userId="a6f5041e-145e-4149-a278-5a46406c53aa" providerId="ADAL" clId="{4B168598-4F03-4CF4-801B-18A1EFC232BA}" dt="2023-09-07T10:17:59.382" v="725" actId="478"/>
          <ac:spMkLst>
            <pc:docMk/>
            <pc:sldMk cId="4096322210" sldId="282"/>
            <ac:spMk id="4" creationId="{CEE0B7AD-8C67-5C20-1E13-856FF33FB048}"/>
          </ac:spMkLst>
        </pc:spChg>
        <pc:spChg chg="mod">
          <ac:chgData name="Catherine Wilson Garry" userId="a6f5041e-145e-4149-a278-5a46406c53aa" providerId="ADAL" clId="{4B168598-4F03-4CF4-801B-18A1EFC232BA}" dt="2023-09-07T10:18:21.815" v="754" actId="1076"/>
          <ac:spMkLst>
            <pc:docMk/>
            <pc:sldMk cId="4096322210" sldId="282"/>
            <ac:spMk id="8" creationId="{37547CF8-AFAE-DEEE-82D0-C51D7DEAC445}"/>
          </ac:spMkLst>
        </pc:spChg>
        <pc:spChg chg="del">
          <ac:chgData name="Catherine Wilson Garry" userId="a6f5041e-145e-4149-a278-5a46406c53aa" providerId="ADAL" clId="{4B168598-4F03-4CF4-801B-18A1EFC232BA}" dt="2023-09-07T10:18:00.961" v="727" actId="478"/>
          <ac:spMkLst>
            <pc:docMk/>
            <pc:sldMk cId="4096322210" sldId="282"/>
            <ac:spMk id="9" creationId="{B4BE4C9E-DD29-113B-8FEC-2A7CD1E5AD87}"/>
          </ac:spMkLst>
        </pc:spChg>
        <pc:picChg chg="mod">
          <ac:chgData name="Catherine Wilson Garry" userId="a6f5041e-145e-4149-a278-5a46406c53aa" providerId="ADAL" clId="{4B168598-4F03-4CF4-801B-18A1EFC232BA}" dt="2023-09-07T11:56:27.765" v="3678"/>
          <ac:picMkLst>
            <pc:docMk/>
            <pc:sldMk cId="4096322210" sldId="282"/>
            <ac:picMk id="2" creationId="{7FD26394-DAEB-A9E4-CB87-6C4AB3C56131}"/>
          </ac:picMkLst>
        </pc:picChg>
      </pc:sldChg>
      <pc:sldChg chg="addSp modSp add mod ord">
        <pc:chgData name="Catherine Wilson Garry" userId="a6f5041e-145e-4149-a278-5a46406c53aa" providerId="ADAL" clId="{4B168598-4F03-4CF4-801B-18A1EFC232BA}" dt="2023-09-07T11:57:45.636" v="3769"/>
        <pc:sldMkLst>
          <pc:docMk/>
          <pc:sldMk cId="119295620" sldId="283"/>
        </pc:sldMkLst>
        <pc:spChg chg="add mod">
          <ac:chgData name="Catherine Wilson Garry" userId="a6f5041e-145e-4149-a278-5a46406c53aa" providerId="ADAL" clId="{4B168598-4F03-4CF4-801B-18A1EFC232BA}" dt="2023-09-07T11:57:45.636" v="3769"/>
          <ac:spMkLst>
            <pc:docMk/>
            <pc:sldMk cId="119295620" sldId="283"/>
            <ac:spMk id="3" creationId="{5B0BB818-E174-2A17-8D41-64370C2EACCC}"/>
          </ac:spMkLst>
        </pc:spChg>
        <pc:spChg chg="mod">
          <ac:chgData name="Catherine Wilson Garry" userId="a6f5041e-145e-4149-a278-5a46406c53aa" providerId="ADAL" clId="{4B168598-4F03-4CF4-801B-18A1EFC232BA}" dt="2023-09-07T10:18:48.376" v="786" actId="20577"/>
          <ac:spMkLst>
            <pc:docMk/>
            <pc:sldMk cId="119295620" sldId="283"/>
            <ac:spMk id="8" creationId="{37547CF8-AFAE-DEEE-82D0-C51D7DEAC445}"/>
          </ac:spMkLst>
        </pc:spChg>
        <pc:picChg chg="mod">
          <ac:chgData name="Catherine Wilson Garry" userId="a6f5041e-145e-4149-a278-5a46406c53aa" providerId="ADAL" clId="{4B168598-4F03-4CF4-801B-18A1EFC232BA}" dt="2023-09-07T11:56:16.912" v="3676"/>
          <ac:picMkLst>
            <pc:docMk/>
            <pc:sldMk cId="119295620" sldId="283"/>
            <ac:picMk id="2" creationId="{7FD26394-DAEB-A9E4-CB87-6C4AB3C56131}"/>
          </ac:picMkLst>
        </pc:picChg>
      </pc:sldChg>
      <pc:sldChg chg="addSp modSp add mod">
        <pc:chgData name="Catherine Wilson Garry" userId="a6f5041e-145e-4149-a278-5a46406c53aa" providerId="ADAL" clId="{4B168598-4F03-4CF4-801B-18A1EFC232BA}" dt="2023-09-07T11:57:52.813" v="3772"/>
        <pc:sldMkLst>
          <pc:docMk/>
          <pc:sldMk cId="1913554720" sldId="284"/>
        </pc:sldMkLst>
        <pc:spChg chg="add mod">
          <ac:chgData name="Catherine Wilson Garry" userId="a6f5041e-145e-4149-a278-5a46406c53aa" providerId="ADAL" clId="{4B168598-4F03-4CF4-801B-18A1EFC232BA}" dt="2023-09-07T11:57:52.813" v="3772"/>
          <ac:spMkLst>
            <pc:docMk/>
            <pc:sldMk cId="1913554720" sldId="284"/>
            <ac:spMk id="3" creationId="{F0DB15EC-755D-5041-9E1B-DB7E107C5453}"/>
          </ac:spMkLst>
        </pc:spChg>
        <pc:spChg chg="mod">
          <ac:chgData name="Catherine Wilson Garry" userId="a6f5041e-145e-4149-a278-5a46406c53aa" providerId="ADAL" clId="{4B168598-4F03-4CF4-801B-18A1EFC232BA}" dt="2023-09-07T10:22:01.888" v="1001" actId="20577"/>
          <ac:spMkLst>
            <pc:docMk/>
            <pc:sldMk cId="1913554720" sldId="284"/>
            <ac:spMk id="8" creationId="{37547CF8-AFAE-DEEE-82D0-C51D7DEAC445}"/>
          </ac:spMkLst>
        </pc:spChg>
        <pc:picChg chg="mod">
          <ac:chgData name="Catherine Wilson Garry" userId="a6f5041e-145e-4149-a278-5a46406c53aa" providerId="ADAL" clId="{4B168598-4F03-4CF4-801B-18A1EFC232BA}" dt="2023-09-07T11:56:32.312" v="3679"/>
          <ac:picMkLst>
            <pc:docMk/>
            <pc:sldMk cId="1913554720" sldId="284"/>
            <ac:picMk id="2" creationId="{7FD26394-DAEB-A9E4-CB87-6C4AB3C56131}"/>
          </ac:picMkLst>
        </pc:picChg>
      </pc:sldChg>
      <pc:sldChg chg="addSp modSp add mod">
        <pc:chgData name="Catherine Wilson Garry" userId="a6f5041e-145e-4149-a278-5a46406c53aa" providerId="ADAL" clId="{4B168598-4F03-4CF4-801B-18A1EFC232BA}" dt="2023-09-07T11:57:55.736" v="3773"/>
        <pc:sldMkLst>
          <pc:docMk/>
          <pc:sldMk cId="78630219" sldId="285"/>
        </pc:sldMkLst>
        <pc:spChg chg="add mod">
          <ac:chgData name="Catherine Wilson Garry" userId="a6f5041e-145e-4149-a278-5a46406c53aa" providerId="ADAL" clId="{4B168598-4F03-4CF4-801B-18A1EFC232BA}" dt="2023-09-07T11:57:55.736" v="3773"/>
          <ac:spMkLst>
            <pc:docMk/>
            <pc:sldMk cId="78630219" sldId="285"/>
            <ac:spMk id="3" creationId="{DA71D926-5FFF-1C67-B858-DCA9D80FACFA}"/>
          </ac:spMkLst>
        </pc:spChg>
        <pc:spChg chg="mod">
          <ac:chgData name="Catherine Wilson Garry" userId="a6f5041e-145e-4149-a278-5a46406c53aa" providerId="ADAL" clId="{4B168598-4F03-4CF4-801B-18A1EFC232BA}" dt="2023-09-07T10:21:31.196" v="932" actId="208"/>
          <ac:spMkLst>
            <pc:docMk/>
            <pc:sldMk cId="78630219" sldId="285"/>
            <ac:spMk id="8" creationId="{37547CF8-AFAE-DEEE-82D0-C51D7DEAC445}"/>
          </ac:spMkLst>
        </pc:spChg>
        <pc:picChg chg="mod">
          <ac:chgData name="Catherine Wilson Garry" userId="a6f5041e-145e-4149-a278-5a46406c53aa" providerId="ADAL" clId="{4B168598-4F03-4CF4-801B-18A1EFC232BA}" dt="2023-09-07T11:56:37.481" v="3680"/>
          <ac:picMkLst>
            <pc:docMk/>
            <pc:sldMk cId="78630219" sldId="285"/>
            <ac:picMk id="2" creationId="{7FD26394-DAEB-A9E4-CB87-6C4AB3C56131}"/>
          </ac:picMkLst>
        </pc:picChg>
      </pc:sldChg>
      <pc:sldChg chg="addSp modSp add mod">
        <pc:chgData name="Catherine Wilson Garry" userId="a6f5041e-145e-4149-a278-5a46406c53aa" providerId="ADAL" clId="{4B168598-4F03-4CF4-801B-18A1EFC232BA}" dt="2023-09-07T11:57:57.223" v="3774"/>
        <pc:sldMkLst>
          <pc:docMk/>
          <pc:sldMk cId="3947011307" sldId="286"/>
        </pc:sldMkLst>
        <pc:spChg chg="add mod">
          <ac:chgData name="Catherine Wilson Garry" userId="a6f5041e-145e-4149-a278-5a46406c53aa" providerId="ADAL" clId="{4B168598-4F03-4CF4-801B-18A1EFC232BA}" dt="2023-09-07T11:57:57.223" v="3774"/>
          <ac:spMkLst>
            <pc:docMk/>
            <pc:sldMk cId="3947011307" sldId="286"/>
            <ac:spMk id="3" creationId="{E9907F58-FA50-224D-CC5D-46D47694A080}"/>
          </ac:spMkLst>
        </pc:spChg>
        <pc:spChg chg="mod">
          <ac:chgData name="Catherine Wilson Garry" userId="a6f5041e-145e-4149-a278-5a46406c53aa" providerId="ADAL" clId="{4B168598-4F03-4CF4-801B-18A1EFC232BA}" dt="2023-09-07T10:22:24.030" v="1043" actId="20577"/>
          <ac:spMkLst>
            <pc:docMk/>
            <pc:sldMk cId="3947011307" sldId="286"/>
            <ac:spMk id="8" creationId="{37547CF8-AFAE-DEEE-82D0-C51D7DEAC445}"/>
          </ac:spMkLst>
        </pc:spChg>
        <pc:picChg chg="mod">
          <ac:chgData name="Catherine Wilson Garry" userId="a6f5041e-145e-4149-a278-5a46406c53aa" providerId="ADAL" clId="{4B168598-4F03-4CF4-801B-18A1EFC232BA}" dt="2023-09-07T11:56:52.733" v="3681"/>
          <ac:picMkLst>
            <pc:docMk/>
            <pc:sldMk cId="3947011307" sldId="286"/>
            <ac:picMk id="2" creationId="{7FD26394-DAEB-A9E4-CB87-6C4AB3C56131}"/>
          </ac:picMkLst>
        </pc:picChg>
      </pc:sldChg>
      <pc:sldChg chg="addSp modSp add mod">
        <pc:chgData name="Catherine Wilson Garry" userId="a6f5041e-145e-4149-a278-5a46406c53aa" providerId="ADAL" clId="{4B168598-4F03-4CF4-801B-18A1EFC232BA}" dt="2023-09-07T11:57:59.928" v="3775"/>
        <pc:sldMkLst>
          <pc:docMk/>
          <pc:sldMk cId="3839739679" sldId="287"/>
        </pc:sldMkLst>
        <pc:spChg chg="add mod">
          <ac:chgData name="Catherine Wilson Garry" userId="a6f5041e-145e-4149-a278-5a46406c53aa" providerId="ADAL" clId="{4B168598-4F03-4CF4-801B-18A1EFC232BA}" dt="2023-09-07T11:57:59.928" v="3775"/>
          <ac:spMkLst>
            <pc:docMk/>
            <pc:sldMk cId="3839739679" sldId="287"/>
            <ac:spMk id="3" creationId="{1106F3A5-AC33-0746-9F92-457C46E27F98}"/>
          </ac:spMkLst>
        </pc:spChg>
        <pc:spChg chg="mod">
          <ac:chgData name="Catherine Wilson Garry" userId="a6f5041e-145e-4149-a278-5a46406c53aa" providerId="ADAL" clId="{4B168598-4F03-4CF4-801B-18A1EFC232BA}" dt="2023-09-07T10:22:57.608" v="1106" actId="20577"/>
          <ac:spMkLst>
            <pc:docMk/>
            <pc:sldMk cId="3839739679" sldId="287"/>
            <ac:spMk id="8" creationId="{37547CF8-AFAE-DEEE-82D0-C51D7DEAC445}"/>
          </ac:spMkLst>
        </pc:spChg>
        <pc:picChg chg="mod">
          <ac:chgData name="Catherine Wilson Garry" userId="a6f5041e-145e-4149-a278-5a46406c53aa" providerId="ADAL" clId="{4B168598-4F03-4CF4-801B-18A1EFC232BA}" dt="2023-09-07T11:56:57.017" v="3682"/>
          <ac:picMkLst>
            <pc:docMk/>
            <pc:sldMk cId="3839739679" sldId="287"/>
            <ac:picMk id="2" creationId="{7FD26394-DAEB-A9E4-CB87-6C4AB3C56131}"/>
          </ac:picMkLst>
        </pc:picChg>
      </pc:sldChg>
      <pc:sldChg chg="modSp add mod ord">
        <pc:chgData name="Catherine Wilson Garry" userId="a6f5041e-145e-4149-a278-5a46406c53aa" providerId="ADAL" clId="{4B168598-4F03-4CF4-801B-18A1EFC232BA}" dt="2023-09-07T12:46:18.371" v="3789" actId="33524"/>
        <pc:sldMkLst>
          <pc:docMk/>
          <pc:sldMk cId="3133655398" sldId="288"/>
        </pc:sldMkLst>
        <pc:spChg chg="mod">
          <ac:chgData name="Catherine Wilson Garry" userId="a6f5041e-145e-4149-a278-5a46406c53aa" providerId="ADAL" clId="{4B168598-4F03-4CF4-801B-18A1EFC232BA}" dt="2023-09-07T10:25:46.095" v="1235" actId="20577"/>
          <ac:spMkLst>
            <pc:docMk/>
            <pc:sldMk cId="3133655398" sldId="288"/>
            <ac:spMk id="8" creationId="{00000000-0000-0000-0000-000000000000}"/>
          </ac:spMkLst>
        </pc:spChg>
        <pc:spChg chg="mod">
          <ac:chgData name="Catherine Wilson Garry" userId="a6f5041e-145e-4149-a278-5a46406c53aa" providerId="ADAL" clId="{4B168598-4F03-4CF4-801B-18A1EFC232BA}" dt="2023-09-07T12:46:18.371" v="3789" actId="33524"/>
          <ac:spMkLst>
            <pc:docMk/>
            <pc:sldMk cId="3133655398" sldId="288"/>
            <ac:spMk id="9" creationId="{00000000-0000-0000-0000-000000000000}"/>
          </ac:spMkLst>
        </pc:spChg>
      </pc:sldChg>
      <pc:sldChg chg="modSp add mod">
        <pc:chgData name="Catherine Wilson Garry" userId="a6f5041e-145e-4149-a278-5a46406c53aa" providerId="ADAL" clId="{4B168598-4F03-4CF4-801B-18A1EFC232BA}" dt="2023-09-07T10:31:18.907" v="1489" actId="20577"/>
        <pc:sldMkLst>
          <pc:docMk/>
          <pc:sldMk cId="3225012368" sldId="289"/>
        </pc:sldMkLst>
        <pc:spChg chg="mod">
          <ac:chgData name="Catherine Wilson Garry" userId="a6f5041e-145e-4149-a278-5a46406c53aa" providerId="ADAL" clId="{4B168598-4F03-4CF4-801B-18A1EFC232BA}" dt="2023-09-07T10:31:18.907" v="1489" actId="20577"/>
          <ac:spMkLst>
            <pc:docMk/>
            <pc:sldMk cId="3225012368" sldId="289"/>
            <ac:spMk id="7" creationId="{00000000-0000-0000-0000-000000000000}"/>
          </ac:spMkLst>
        </pc:spChg>
      </pc:sldChg>
      <pc:sldChg chg="modSp add mod">
        <pc:chgData name="Catherine Wilson Garry" userId="a6f5041e-145e-4149-a278-5a46406c53aa" providerId="ADAL" clId="{4B168598-4F03-4CF4-801B-18A1EFC232BA}" dt="2023-09-07T10:32:06.513" v="1547" actId="20577"/>
        <pc:sldMkLst>
          <pc:docMk/>
          <pc:sldMk cId="3575029429" sldId="290"/>
        </pc:sldMkLst>
        <pc:spChg chg="mod">
          <ac:chgData name="Catherine Wilson Garry" userId="a6f5041e-145e-4149-a278-5a46406c53aa" providerId="ADAL" clId="{4B168598-4F03-4CF4-801B-18A1EFC232BA}" dt="2023-09-07T10:32:06.513" v="1547" actId="20577"/>
          <ac:spMkLst>
            <pc:docMk/>
            <pc:sldMk cId="3575029429" sldId="290"/>
            <ac:spMk id="7" creationId="{00000000-0000-0000-0000-000000000000}"/>
          </ac:spMkLst>
        </pc:spChg>
      </pc:sldChg>
      <pc:sldChg chg="addSp delSp modSp add mod">
        <pc:chgData name="Catherine Wilson Garry" userId="a6f5041e-145e-4149-a278-5a46406c53aa" providerId="ADAL" clId="{4B168598-4F03-4CF4-801B-18A1EFC232BA}" dt="2023-09-07T10:39:32.688" v="1991" actId="255"/>
        <pc:sldMkLst>
          <pc:docMk/>
          <pc:sldMk cId="2097492000" sldId="291"/>
        </pc:sldMkLst>
        <pc:spChg chg="add del mod">
          <ac:chgData name="Catherine Wilson Garry" userId="a6f5041e-145e-4149-a278-5a46406c53aa" providerId="ADAL" clId="{4B168598-4F03-4CF4-801B-18A1EFC232BA}" dt="2023-09-07T10:32:28.124" v="1550"/>
          <ac:spMkLst>
            <pc:docMk/>
            <pc:sldMk cId="2097492000" sldId="291"/>
            <ac:spMk id="3" creationId="{220FAAC3-BA90-5AEF-40D2-430A36C7AF22}"/>
          </ac:spMkLst>
        </pc:spChg>
        <pc:spChg chg="add mod">
          <ac:chgData name="Catherine Wilson Garry" userId="a6f5041e-145e-4149-a278-5a46406c53aa" providerId="ADAL" clId="{4B168598-4F03-4CF4-801B-18A1EFC232BA}" dt="2023-09-07T10:39:32.688" v="1991" actId="255"/>
          <ac:spMkLst>
            <pc:docMk/>
            <pc:sldMk cId="2097492000" sldId="291"/>
            <ac:spMk id="5" creationId="{586DCA30-023E-B62C-F581-36C69169DFFF}"/>
          </ac:spMkLst>
        </pc:spChg>
        <pc:spChg chg="del">
          <ac:chgData name="Catherine Wilson Garry" userId="a6f5041e-145e-4149-a278-5a46406c53aa" providerId="ADAL" clId="{4B168598-4F03-4CF4-801B-18A1EFC232BA}" dt="2023-09-07T10:32:26.189" v="1549" actId="478"/>
          <ac:spMkLst>
            <pc:docMk/>
            <pc:sldMk cId="2097492000" sldId="291"/>
            <ac:spMk id="7" creationId="{00000000-0000-0000-0000-000000000000}"/>
          </ac:spMkLst>
        </pc:spChg>
      </pc:sldChg>
      <pc:sldChg chg="modSp add mod ord">
        <pc:chgData name="Catherine Wilson Garry" userId="a6f5041e-145e-4149-a278-5a46406c53aa" providerId="ADAL" clId="{4B168598-4F03-4CF4-801B-18A1EFC232BA}" dt="2023-09-07T10:36:18.725" v="1932" actId="255"/>
        <pc:sldMkLst>
          <pc:docMk/>
          <pc:sldMk cId="2628158840" sldId="292"/>
        </pc:sldMkLst>
        <pc:spChg chg="mod">
          <ac:chgData name="Catherine Wilson Garry" userId="a6f5041e-145e-4149-a278-5a46406c53aa" providerId="ADAL" clId="{4B168598-4F03-4CF4-801B-18A1EFC232BA}" dt="2023-09-07T10:36:18.725" v="1932" actId="255"/>
          <ac:spMkLst>
            <pc:docMk/>
            <pc:sldMk cId="2628158840" sldId="292"/>
            <ac:spMk id="7" creationId="{00000000-0000-0000-0000-000000000000}"/>
          </ac:spMkLst>
        </pc:spChg>
        <pc:picChg chg="mod">
          <ac:chgData name="Catherine Wilson Garry" userId="a6f5041e-145e-4149-a278-5a46406c53aa" providerId="ADAL" clId="{4B168598-4F03-4CF4-801B-18A1EFC232BA}" dt="2023-09-07T10:35:25.526" v="1891" actId="1076"/>
          <ac:picMkLst>
            <pc:docMk/>
            <pc:sldMk cId="2628158840" sldId="292"/>
            <ac:picMk id="4" creationId="{434DC5A0-2468-922A-33EE-440EB9B406D5}"/>
          </ac:picMkLst>
        </pc:picChg>
      </pc:sldChg>
      <pc:sldChg chg="modSp add mod">
        <pc:chgData name="Catherine Wilson Garry" userId="a6f5041e-145e-4149-a278-5a46406c53aa" providerId="ADAL" clId="{4B168598-4F03-4CF4-801B-18A1EFC232BA}" dt="2023-09-07T10:36:07.128" v="1930" actId="403"/>
        <pc:sldMkLst>
          <pc:docMk/>
          <pc:sldMk cId="189103184" sldId="293"/>
        </pc:sldMkLst>
        <pc:spChg chg="mod">
          <ac:chgData name="Catherine Wilson Garry" userId="a6f5041e-145e-4149-a278-5a46406c53aa" providerId="ADAL" clId="{4B168598-4F03-4CF4-801B-18A1EFC232BA}" dt="2023-09-07T10:36:07.128" v="1930" actId="403"/>
          <ac:spMkLst>
            <pc:docMk/>
            <pc:sldMk cId="189103184" sldId="293"/>
            <ac:spMk id="7" creationId="{00000000-0000-0000-0000-000000000000}"/>
          </ac:spMkLst>
        </pc:spChg>
      </pc:sldChg>
      <pc:sldChg chg="modSp add mod">
        <pc:chgData name="Catherine Wilson Garry" userId="a6f5041e-145e-4149-a278-5a46406c53aa" providerId="ADAL" clId="{4B168598-4F03-4CF4-801B-18A1EFC232BA}" dt="2023-09-07T10:36:51.506" v="1960"/>
        <pc:sldMkLst>
          <pc:docMk/>
          <pc:sldMk cId="2459835026" sldId="294"/>
        </pc:sldMkLst>
        <pc:spChg chg="mod">
          <ac:chgData name="Catherine Wilson Garry" userId="a6f5041e-145e-4149-a278-5a46406c53aa" providerId="ADAL" clId="{4B168598-4F03-4CF4-801B-18A1EFC232BA}" dt="2023-09-07T10:36:51.506" v="1960"/>
          <ac:spMkLst>
            <pc:docMk/>
            <pc:sldMk cId="2459835026" sldId="294"/>
            <ac:spMk id="7" creationId="{00000000-0000-0000-0000-000000000000}"/>
          </ac:spMkLst>
        </pc:spChg>
      </pc:sldChg>
      <pc:sldChg chg="modSp add mod">
        <pc:chgData name="Catherine Wilson Garry" userId="a6f5041e-145e-4149-a278-5a46406c53aa" providerId="ADAL" clId="{4B168598-4F03-4CF4-801B-18A1EFC232BA}" dt="2023-09-07T10:37:56.143" v="1977" actId="207"/>
        <pc:sldMkLst>
          <pc:docMk/>
          <pc:sldMk cId="998933820" sldId="295"/>
        </pc:sldMkLst>
        <pc:spChg chg="mod">
          <ac:chgData name="Catherine Wilson Garry" userId="a6f5041e-145e-4149-a278-5a46406c53aa" providerId="ADAL" clId="{4B168598-4F03-4CF4-801B-18A1EFC232BA}" dt="2023-09-07T10:37:56.143" v="1977" actId="207"/>
          <ac:spMkLst>
            <pc:docMk/>
            <pc:sldMk cId="998933820" sldId="295"/>
            <ac:spMk id="7" creationId="{00000000-0000-0000-0000-000000000000}"/>
          </ac:spMkLst>
        </pc:spChg>
        <pc:spChg chg="mod">
          <ac:chgData name="Catherine Wilson Garry" userId="a6f5041e-145e-4149-a278-5a46406c53aa" providerId="ADAL" clId="{4B168598-4F03-4CF4-801B-18A1EFC232BA}" dt="2023-09-07T10:37:27.078" v="1968" actId="20577"/>
          <ac:spMkLst>
            <pc:docMk/>
            <pc:sldMk cId="998933820" sldId="295"/>
            <ac:spMk id="11" creationId="{C3A32566-1BF5-477E-8A37-636A71F507E2}"/>
          </ac:spMkLst>
        </pc:spChg>
      </pc:sldChg>
      <pc:sldChg chg="modSp add mod">
        <pc:chgData name="Catherine Wilson Garry" userId="a6f5041e-145e-4149-a278-5a46406c53aa" providerId="ADAL" clId="{4B168598-4F03-4CF4-801B-18A1EFC232BA}" dt="2023-09-07T10:38:43.914" v="1988" actId="207"/>
        <pc:sldMkLst>
          <pc:docMk/>
          <pc:sldMk cId="1427065473" sldId="296"/>
        </pc:sldMkLst>
        <pc:spChg chg="mod">
          <ac:chgData name="Catherine Wilson Garry" userId="a6f5041e-145e-4149-a278-5a46406c53aa" providerId="ADAL" clId="{4B168598-4F03-4CF4-801B-18A1EFC232BA}" dt="2023-09-07T10:38:43.914" v="1988" actId="207"/>
          <ac:spMkLst>
            <pc:docMk/>
            <pc:sldMk cId="1427065473" sldId="296"/>
            <ac:spMk id="7" creationId="{00000000-0000-0000-0000-000000000000}"/>
          </ac:spMkLst>
        </pc:spChg>
      </pc:sldChg>
      <pc:sldChg chg="addSp delSp modSp add mod modAnim">
        <pc:chgData name="Catherine Wilson Garry" userId="a6f5041e-145e-4149-a278-5a46406c53aa" providerId="ADAL" clId="{4B168598-4F03-4CF4-801B-18A1EFC232BA}" dt="2023-09-07T13:04:30.259" v="5181" actId="20577"/>
        <pc:sldMkLst>
          <pc:docMk/>
          <pc:sldMk cId="1026829111" sldId="297"/>
        </pc:sldMkLst>
        <pc:spChg chg="del">
          <ac:chgData name="Catherine Wilson Garry" userId="a6f5041e-145e-4149-a278-5a46406c53aa" providerId="ADAL" clId="{4B168598-4F03-4CF4-801B-18A1EFC232BA}" dt="2023-09-07T10:44:08.621" v="2390" actId="478"/>
          <ac:spMkLst>
            <pc:docMk/>
            <pc:sldMk cId="1026829111" sldId="297"/>
            <ac:spMk id="2" creationId="{6FA17309-2AD9-CE65-3070-1468ABAADFC0}"/>
          </ac:spMkLst>
        </pc:spChg>
        <pc:spChg chg="add del mod">
          <ac:chgData name="Catherine Wilson Garry" userId="a6f5041e-145e-4149-a278-5a46406c53aa" providerId="ADAL" clId="{4B168598-4F03-4CF4-801B-18A1EFC232BA}" dt="2023-09-07T10:44:10.141" v="2391" actId="478"/>
          <ac:spMkLst>
            <pc:docMk/>
            <pc:sldMk cId="1026829111" sldId="297"/>
            <ac:spMk id="4" creationId="{79A725B9-CEA7-C089-85B7-E8AE51A93FCB}"/>
          </ac:spMkLst>
        </pc:spChg>
        <pc:spChg chg="add mod">
          <ac:chgData name="Catherine Wilson Garry" userId="a6f5041e-145e-4149-a278-5a46406c53aa" providerId="ADAL" clId="{4B168598-4F03-4CF4-801B-18A1EFC232BA}" dt="2023-09-07T10:53:45.121" v="2534" actId="1076"/>
          <ac:spMkLst>
            <pc:docMk/>
            <pc:sldMk cId="1026829111" sldId="297"/>
            <ac:spMk id="5" creationId="{2E38FBD4-7BED-79F2-F755-ACFB6839A2A8}"/>
          </ac:spMkLst>
        </pc:spChg>
        <pc:spChg chg="add mod">
          <ac:chgData name="Catherine Wilson Garry" userId="a6f5041e-145e-4149-a278-5a46406c53aa" providerId="ADAL" clId="{4B168598-4F03-4CF4-801B-18A1EFC232BA}" dt="2023-09-07T11:45:05.568" v="3329" actId="33524"/>
          <ac:spMkLst>
            <pc:docMk/>
            <pc:sldMk cId="1026829111" sldId="297"/>
            <ac:spMk id="6" creationId="{2673ACA7-B4F1-55AE-1996-0D75A22C2AE2}"/>
          </ac:spMkLst>
        </pc:spChg>
        <pc:spChg chg="add mod">
          <ac:chgData name="Catherine Wilson Garry" userId="a6f5041e-145e-4149-a278-5a46406c53aa" providerId="ADAL" clId="{4B168598-4F03-4CF4-801B-18A1EFC232BA}" dt="2023-09-07T10:52:47.425" v="2487" actId="1076"/>
          <ac:spMkLst>
            <pc:docMk/>
            <pc:sldMk cId="1026829111" sldId="297"/>
            <ac:spMk id="7" creationId="{E188FAD9-CC65-4F4D-7A8D-CD8BAA58AFD7}"/>
          </ac:spMkLst>
        </pc:spChg>
        <pc:spChg chg="mod">
          <ac:chgData name="Catherine Wilson Garry" userId="a6f5041e-145e-4149-a278-5a46406c53aa" providerId="ADAL" clId="{4B168598-4F03-4CF4-801B-18A1EFC232BA}" dt="2023-09-07T13:04:30.259" v="5181" actId="20577"/>
          <ac:spMkLst>
            <pc:docMk/>
            <pc:sldMk cId="1026829111" sldId="297"/>
            <ac:spMk id="11" creationId="{C3A32566-1BF5-477E-8A37-636A71F507E2}"/>
          </ac:spMkLst>
        </pc:spChg>
        <pc:spChg chg="add mod">
          <ac:chgData name="Catherine Wilson Garry" userId="a6f5041e-145e-4149-a278-5a46406c53aa" providerId="ADAL" clId="{4B168598-4F03-4CF4-801B-18A1EFC232BA}" dt="2023-09-07T10:54:05.921" v="2541" actId="688"/>
          <ac:spMkLst>
            <pc:docMk/>
            <pc:sldMk cId="1026829111" sldId="297"/>
            <ac:spMk id="12" creationId="{93C07FC3-AE34-61B0-2DAE-6EDE55470EC2}"/>
          </ac:spMkLst>
        </pc:spChg>
        <pc:spChg chg="add mod ord">
          <ac:chgData name="Catherine Wilson Garry" userId="a6f5041e-145e-4149-a278-5a46406c53aa" providerId="ADAL" clId="{4B168598-4F03-4CF4-801B-18A1EFC232BA}" dt="2023-09-07T11:44:55.063" v="3327" actId="1076"/>
          <ac:spMkLst>
            <pc:docMk/>
            <pc:sldMk cId="1026829111" sldId="297"/>
            <ac:spMk id="13" creationId="{D23B0F38-D1C1-8CD8-B314-440138993A01}"/>
          </ac:spMkLst>
        </pc:spChg>
        <pc:spChg chg="add mod">
          <ac:chgData name="Catherine Wilson Garry" userId="a6f5041e-145e-4149-a278-5a46406c53aa" providerId="ADAL" clId="{4B168598-4F03-4CF4-801B-18A1EFC232BA}" dt="2023-09-07T11:44:53.765" v="3326" actId="1076"/>
          <ac:spMkLst>
            <pc:docMk/>
            <pc:sldMk cId="1026829111" sldId="297"/>
            <ac:spMk id="14" creationId="{C899A7AB-20AD-1939-AED7-88C52FE0D628}"/>
          </ac:spMkLst>
        </pc:spChg>
        <pc:spChg chg="add mod">
          <ac:chgData name="Catherine Wilson Garry" userId="a6f5041e-145e-4149-a278-5a46406c53aa" providerId="ADAL" clId="{4B168598-4F03-4CF4-801B-18A1EFC232BA}" dt="2023-09-07T10:53:34.617" v="2528" actId="14100"/>
          <ac:spMkLst>
            <pc:docMk/>
            <pc:sldMk cId="1026829111" sldId="297"/>
            <ac:spMk id="15" creationId="{ABAE0549-4470-B5E0-5F05-218498076DA9}"/>
          </ac:spMkLst>
        </pc:spChg>
        <pc:spChg chg="add mod">
          <ac:chgData name="Catherine Wilson Garry" userId="a6f5041e-145e-4149-a278-5a46406c53aa" providerId="ADAL" clId="{4B168598-4F03-4CF4-801B-18A1EFC232BA}" dt="2023-09-07T10:53:51.153" v="2535" actId="688"/>
          <ac:spMkLst>
            <pc:docMk/>
            <pc:sldMk cId="1026829111" sldId="297"/>
            <ac:spMk id="16" creationId="{A8CFF092-D00C-64C7-A23C-25AA7AC11446}"/>
          </ac:spMkLst>
        </pc:spChg>
        <pc:picChg chg="add del mod">
          <ac:chgData name="Catherine Wilson Garry" userId="a6f5041e-145e-4149-a278-5a46406c53aa" providerId="ADAL" clId="{4B168598-4F03-4CF4-801B-18A1EFC232BA}" dt="2023-09-07T10:46:41.306" v="2397" actId="478"/>
          <ac:picMkLst>
            <pc:docMk/>
            <pc:sldMk cId="1026829111" sldId="297"/>
            <ac:picMk id="1026" creationId="{368955F7-B74A-B824-125C-665ED3FBF87E}"/>
          </ac:picMkLst>
        </pc:picChg>
        <pc:picChg chg="add mod">
          <ac:chgData name="Catherine Wilson Garry" userId="a6f5041e-145e-4149-a278-5a46406c53aa" providerId="ADAL" clId="{4B168598-4F03-4CF4-801B-18A1EFC232BA}" dt="2023-09-07T10:54:04.224" v="2540" actId="1076"/>
          <ac:picMkLst>
            <pc:docMk/>
            <pc:sldMk cId="1026829111" sldId="297"/>
            <ac:picMk id="1028" creationId="{54EEF413-A283-A2BB-E6AE-5F838E2527AF}"/>
          </ac:picMkLst>
        </pc:picChg>
      </pc:sldChg>
      <pc:sldChg chg="addSp modSp add mod ord modAnim">
        <pc:chgData name="Catherine Wilson Garry" userId="a6f5041e-145e-4149-a278-5a46406c53aa" providerId="ADAL" clId="{4B168598-4F03-4CF4-801B-18A1EFC232BA}" dt="2023-09-07T13:06:05.255" v="5283" actId="255"/>
        <pc:sldMkLst>
          <pc:docMk/>
          <pc:sldMk cId="3042120453" sldId="298"/>
        </pc:sldMkLst>
        <pc:spChg chg="add mod">
          <ac:chgData name="Catherine Wilson Garry" userId="a6f5041e-145e-4149-a278-5a46406c53aa" providerId="ADAL" clId="{4B168598-4F03-4CF4-801B-18A1EFC232BA}" dt="2023-09-07T11:06:56.649" v="3118" actId="1076"/>
          <ac:spMkLst>
            <pc:docMk/>
            <pc:sldMk cId="3042120453" sldId="298"/>
            <ac:spMk id="2" creationId="{DC939CDB-7E94-E83D-635C-6A1209B56511}"/>
          </ac:spMkLst>
        </pc:spChg>
        <pc:spChg chg="add mod ord">
          <ac:chgData name="Catherine Wilson Garry" userId="a6f5041e-145e-4149-a278-5a46406c53aa" providerId="ADAL" clId="{4B168598-4F03-4CF4-801B-18A1EFC232BA}" dt="2023-09-07T11:07:11.325" v="3121" actId="171"/>
          <ac:spMkLst>
            <pc:docMk/>
            <pc:sldMk cId="3042120453" sldId="298"/>
            <ac:spMk id="3" creationId="{01F79B8A-77D9-A6E5-687A-DFB37F7830A2}"/>
          </ac:spMkLst>
        </pc:spChg>
        <pc:spChg chg="add mod">
          <ac:chgData name="Catherine Wilson Garry" userId="a6f5041e-145e-4149-a278-5a46406c53aa" providerId="ADAL" clId="{4B168598-4F03-4CF4-801B-18A1EFC232BA}" dt="2023-09-07T11:09:21.294" v="3196" actId="20577"/>
          <ac:spMkLst>
            <pc:docMk/>
            <pc:sldMk cId="3042120453" sldId="298"/>
            <ac:spMk id="4" creationId="{DA7CF040-D4AF-84C0-A431-A216BB7AA830}"/>
          </ac:spMkLst>
        </pc:spChg>
        <pc:spChg chg="add mod ord">
          <ac:chgData name="Catherine Wilson Garry" userId="a6f5041e-145e-4149-a278-5a46406c53aa" providerId="ADAL" clId="{4B168598-4F03-4CF4-801B-18A1EFC232BA}" dt="2023-09-07T11:08:05.329" v="3185" actId="171"/>
          <ac:spMkLst>
            <pc:docMk/>
            <pc:sldMk cId="3042120453" sldId="298"/>
            <ac:spMk id="5" creationId="{061BC08A-E7F3-25B0-79DA-46977EE0B831}"/>
          </ac:spMkLst>
        </pc:spChg>
        <pc:spChg chg="add mod">
          <ac:chgData name="Catherine Wilson Garry" userId="a6f5041e-145e-4149-a278-5a46406c53aa" providerId="ADAL" clId="{4B168598-4F03-4CF4-801B-18A1EFC232BA}" dt="2023-09-07T11:10:03.362" v="3259" actId="1076"/>
          <ac:spMkLst>
            <pc:docMk/>
            <pc:sldMk cId="3042120453" sldId="298"/>
            <ac:spMk id="6" creationId="{4866E003-83B1-673C-E3BB-CEA59F90A53E}"/>
          </ac:spMkLst>
        </pc:spChg>
        <pc:spChg chg="add mod ord">
          <ac:chgData name="Catherine Wilson Garry" userId="a6f5041e-145e-4149-a278-5a46406c53aa" providerId="ADAL" clId="{4B168598-4F03-4CF4-801B-18A1EFC232BA}" dt="2023-09-07T11:10:06.378" v="3260" actId="171"/>
          <ac:spMkLst>
            <pc:docMk/>
            <pc:sldMk cId="3042120453" sldId="298"/>
            <ac:spMk id="7" creationId="{2B6178CC-F9C7-4FD6-D48A-DFF98DC686F7}"/>
          </ac:spMkLst>
        </pc:spChg>
        <pc:spChg chg="mod">
          <ac:chgData name="Catherine Wilson Garry" userId="a6f5041e-145e-4149-a278-5a46406c53aa" providerId="ADAL" clId="{4B168598-4F03-4CF4-801B-18A1EFC232BA}" dt="2023-09-07T13:06:05.255" v="5283" actId="255"/>
          <ac:spMkLst>
            <pc:docMk/>
            <pc:sldMk cId="3042120453" sldId="298"/>
            <ac:spMk id="11" creationId="{C3A32566-1BF5-477E-8A37-636A71F507E2}"/>
          </ac:spMkLst>
        </pc:spChg>
        <pc:spChg chg="add mod">
          <ac:chgData name="Catherine Wilson Garry" userId="a6f5041e-145e-4149-a278-5a46406c53aa" providerId="ADAL" clId="{4B168598-4F03-4CF4-801B-18A1EFC232BA}" dt="2023-09-07T11:10:59.335" v="3297" actId="1076"/>
          <ac:spMkLst>
            <pc:docMk/>
            <pc:sldMk cId="3042120453" sldId="298"/>
            <ac:spMk id="12" creationId="{9F1A7D8B-5B18-C304-9B21-46715D7D71E3}"/>
          </ac:spMkLst>
        </pc:spChg>
        <pc:spChg chg="add mod ord">
          <ac:chgData name="Catherine Wilson Garry" userId="a6f5041e-145e-4149-a278-5a46406c53aa" providerId="ADAL" clId="{4B168598-4F03-4CF4-801B-18A1EFC232BA}" dt="2023-09-07T11:10:39.748" v="3295" actId="171"/>
          <ac:spMkLst>
            <pc:docMk/>
            <pc:sldMk cId="3042120453" sldId="298"/>
            <ac:spMk id="13" creationId="{C8075A5C-CD85-A04C-0E6B-045B024C6A97}"/>
          </ac:spMkLst>
        </pc:spChg>
        <pc:spChg chg="add mod ord">
          <ac:chgData name="Catherine Wilson Garry" userId="a6f5041e-145e-4149-a278-5a46406c53aa" providerId="ADAL" clId="{4B168598-4F03-4CF4-801B-18A1EFC232BA}" dt="2023-09-07T11:11:27.270" v="3322" actId="166"/>
          <ac:spMkLst>
            <pc:docMk/>
            <pc:sldMk cId="3042120453" sldId="298"/>
            <ac:spMk id="14" creationId="{B0D4B215-14B8-D19B-5BA4-91A20750B85A}"/>
          </ac:spMkLst>
        </pc:spChg>
        <pc:spChg chg="add mod">
          <ac:chgData name="Catherine Wilson Garry" userId="a6f5041e-145e-4149-a278-5a46406c53aa" providerId="ADAL" clId="{4B168598-4F03-4CF4-801B-18A1EFC232BA}" dt="2023-09-07T11:11:18.041" v="3319" actId="1076"/>
          <ac:spMkLst>
            <pc:docMk/>
            <pc:sldMk cId="3042120453" sldId="298"/>
            <ac:spMk id="15" creationId="{7888DA79-636C-3050-5C18-AA8CD33744E4}"/>
          </ac:spMkLst>
        </pc:spChg>
      </pc:sldChg>
      <pc:sldChg chg="addSp delSp modSp add mod ord modAnim">
        <pc:chgData name="Catherine Wilson Garry" userId="a6f5041e-145e-4149-a278-5a46406c53aa" providerId="ADAL" clId="{4B168598-4F03-4CF4-801B-18A1EFC232BA}" dt="2023-09-07T13:05:08.343" v="5195" actId="255"/>
        <pc:sldMkLst>
          <pc:docMk/>
          <pc:sldMk cId="1053929718" sldId="299"/>
        </pc:sldMkLst>
        <pc:spChg chg="add mod ord">
          <ac:chgData name="Catherine Wilson Garry" userId="a6f5041e-145e-4149-a278-5a46406c53aa" providerId="ADAL" clId="{4B168598-4F03-4CF4-801B-18A1EFC232BA}" dt="2023-09-07T10:56:32.013" v="2650" actId="208"/>
          <ac:spMkLst>
            <pc:docMk/>
            <pc:sldMk cId="1053929718" sldId="299"/>
            <ac:spMk id="2" creationId="{52366B59-DDF7-788F-F62C-D5050B3C3D20}"/>
          </ac:spMkLst>
        </pc:spChg>
        <pc:spChg chg="add mod">
          <ac:chgData name="Catherine Wilson Garry" userId="a6f5041e-145e-4149-a278-5a46406c53aa" providerId="ADAL" clId="{4B168598-4F03-4CF4-801B-18A1EFC232BA}" dt="2023-09-07T10:56:28.595" v="2648" actId="208"/>
          <ac:spMkLst>
            <pc:docMk/>
            <pc:sldMk cId="1053929718" sldId="299"/>
            <ac:spMk id="3" creationId="{B1111337-1B19-3DDB-5F48-377FCBE88C16}"/>
          </ac:spMkLst>
        </pc:spChg>
        <pc:spChg chg="add mod">
          <ac:chgData name="Catherine Wilson Garry" userId="a6f5041e-145e-4149-a278-5a46406c53aa" providerId="ADAL" clId="{4B168598-4F03-4CF4-801B-18A1EFC232BA}" dt="2023-09-07T10:56:30.725" v="2649" actId="208"/>
          <ac:spMkLst>
            <pc:docMk/>
            <pc:sldMk cId="1053929718" sldId="299"/>
            <ac:spMk id="4" creationId="{CCAC687C-3DBA-D7CC-34FF-63A1C5F0697D}"/>
          </ac:spMkLst>
        </pc:spChg>
        <pc:spChg chg="add mod ord">
          <ac:chgData name="Catherine Wilson Garry" userId="a6f5041e-145e-4149-a278-5a46406c53aa" providerId="ADAL" clId="{4B168598-4F03-4CF4-801B-18A1EFC232BA}" dt="2023-09-07T10:56:26.076" v="2646" actId="207"/>
          <ac:spMkLst>
            <pc:docMk/>
            <pc:sldMk cId="1053929718" sldId="299"/>
            <ac:spMk id="5" creationId="{5C35DA31-EB7B-FA85-105F-F11B43D2989B}"/>
          </ac:spMkLst>
        </pc:spChg>
        <pc:spChg chg="add mod">
          <ac:chgData name="Catherine Wilson Garry" userId="a6f5041e-145e-4149-a278-5a46406c53aa" providerId="ADAL" clId="{4B168598-4F03-4CF4-801B-18A1EFC232BA}" dt="2023-09-07T11:45:18.239" v="3330" actId="1076"/>
          <ac:spMkLst>
            <pc:docMk/>
            <pc:sldMk cId="1053929718" sldId="299"/>
            <ac:spMk id="6" creationId="{0F255DF2-EAE5-EBD2-5F1B-63D3D1D89C31}"/>
          </ac:spMkLst>
        </pc:spChg>
        <pc:spChg chg="add mod ord">
          <ac:chgData name="Catherine Wilson Garry" userId="a6f5041e-145e-4149-a278-5a46406c53aa" providerId="ADAL" clId="{4B168598-4F03-4CF4-801B-18A1EFC232BA}" dt="2023-09-07T11:45:28.879" v="3333" actId="1076"/>
          <ac:spMkLst>
            <pc:docMk/>
            <pc:sldMk cId="1053929718" sldId="299"/>
            <ac:spMk id="7" creationId="{966E6212-51E0-D0E8-1C70-681F90063DD7}"/>
          </ac:spMkLst>
        </pc:spChg>
        <pc:spChg chg="mod">
          <ac:chgData name="Catherine Wilson Garry" userId="a6f5041e-145e-4149-a278-5a46406c53aa" providerId="ADAL" clId="{4B168598-4F03-4CF4-801B-18A1EFC232BA}" dt="2023-09-07T13:05:08.343" v="5195" actId="255"/>
          <ac:spMkLst>
            <pc:docMk/>
            <pc:sldMk cId="1053929718" sldId="299"/>
            <ac:spMk id="11" creationId="{C3A32566-1BF5-477E-8A37-636A71F507E2}"/>
          </ac:spMkLst>
        </pc:spChg>
        <pc:spChg chg="add mod">
          <ac:chgData name="Catherine Wilson Garry" userId="a6f5041e-145e-4149-a278-5a46406c53aa" providerId="ADAL" clId="{4B168598-4F03-4CF4-801B-18A1EFC232BA}" dt="2023-09-07T10:57:07.254" v="2676" actId="20577"/>
          <ac:spMkLst>
            <pc:docMk/>
            <pc:sldMk cId="1053929718" sldId="299"/>
            <ac:spMk id="12" creationId="{64ECE513-CBAF-C6A6-B8F7-8B92D266D140}"/>
          </ac:spMkLst>
        </pc:spChg>
        <pc:spChg chg="add mod ord">
          <ac:chgData name="Catherine Wilson Garry" userId="a6f5041e-145e-4149-a278-5a46406c53aa" providerId="ADAL" clId="{4B168598-4F03-4CF4-801B-18A1EFC232BA}" dt="2023-09-07T10:56:59.698" v="2664" actId="171"/>
          <ac:spMkLst>
            <pc:docMk/>
            <pc:sldMk cId="1053929718" sldId="299"/>
            <ac:spMk id="13" creationId="{1C82304C-A8B8-1792-72AA-C0C65D9424CC}"/>
          </ac:spMkLst>
        </pc:spChg>
        <pc:spChg chg="add mod">
          <ac:chgData name="Catherine Wilson Garry" userId="a6f5041e-145e-4149-a278-5a46406c53aa" providerId="ADAL" clId="{4B168598-4F03-4CF4-801B-18A1EFC232BA}" dt="2023-09-07T10:57:36.210" v="2714" actId="20577"/>
          <ac:spMkLst>
            <pc:docMk/>
            <pc:sldMk cId="1053929718" sldId="299"/>
            <ac:spMk id="14" creationId="{BE6F179A-8422-B2D3-572F-93E4FAFFFEF5}"/>
          </ac:spMkLst>
        </pc:spChg>
        <pc:spChg chg="add mod ord">
          <ac:chgData name="Catherine Wilson Garry" userId="a6f5041e-145e-4149-a278-5a46406c53aa" providerId="ADAL" clId="{4B168598-4F03-4CF4-801B-18A1EFC232BA}" dt="2023-09-07T10:57:47.512" v="2718" actId="171"/>
          <ac:spMkLst>
            <pc:docMk/>
            <pc:sldMk cId="1053929718" sldId="299"/>
            <ac:spMk id="15" creationId="{92C94B99-68AA-4DA9-A6B5-3EB50A27779A}"/>
          </ac:spMkLst>
        </pc:spChg>
        <pc:picChg chg="del">
          <ac:chgData name="Catherine Wilson Garry" userId="a6f5041e-145e-4149-a278-5a46406c53aa" providerId="ADAL" clId="{4B168598-4F03-4CF4-801B-18A1EFC232BA}" dt="2023-09-07T10:47:12.378" v="2403" actId="478"/>
          <ac:picMkLst>
            <pc:docMk/>
            <pc:sldMk cId="1053929718" sldId="299"/>
            <ac:picMk id="1026" creationId="{368955F7-B74A-B824-125C-665ED3FBF87E}"/>
          </ac:picMkLst>
        </pc:picChg>
        <pc:picChg chg="add del mod">
          <ac:chgData name="Catherine Wilson Garry" userId="a6f5041e-145e-4149-a278-5a46406c53aa" providerId="ADAL" clId="{4B168598-4F03-4CF4-801B-18A1EFC232BA}" dt="2023-09-07T10:47:30.557" v="2408" actId="478"/>
          <ac:picMkLst>
            <pc:docMk/>
            <pc:sldMk cId="1053929718" sldId="299"/>
            <ac:picMk id="2050" creationId="{91871991-C067-8FBD-FCB9-CD7DA2CF06E6}"/>
          </ac:picMkLst>
        </pc:picChg>
        <pc:picChg chg="add mod">
          <ac:chgData name="Catherine Wilson Garry" userId="a6f5041e-145e-4149-a278-5a46406c53aa" providerId="ADAL" clId="{4B168598-4F03-4CF4-801B-18A1EFC232BA}" dt="2023-09-07T10:47:38.347" v="2415" actId="1076"/>
          <ac:picMkLst>
            <pc:docMk/>
            <pc:sldMk cId="1053929718" sldId="299"/>
            <ac:picMk id="2052" creationId="{ABF66A2F-FEB7-1B97-C532-3C83A4AB4345}"/>
          </ac:picMkLst>
        </pc:picChg>
      </pc:sldChg>
      <pc:sldChg chg="addSp delSp modSp add mod modAnim">
        <pc:chgData name="Catherine Wilson Garry" userId="a6f5041e-145e-4149-a278-5a46406c53aa" providerId="ADAL" clId="{4B168598-4F03-4CF4-801B-18A1EFC232BA}" dt="2023-09-07T13:05:23.105" v="5230" actId="20577"/>
        <pc:sldMkLst>
          <pc:docMk/>
          <pc:sldMk cId="2702523402" sldId="300"/>
        </pc:sldMkLst>
        <pc:spChg chg="add mod">
          <ac:chgData name="Catherine Wilson Garry" userId="a6f5041e-145e-4149-a278-5a46406c53aa" providerId="ADAL" clId="{4B168598-4F03-4CF4-801B-18A1EFC232BA}" dt="2023-09-07T10:58:40.786" v="2752" actId="1076"/>
          <ac:spMkLst>
            <pc:docMk/>
            <pc:sldMk cId="2702523402" sldId="300"/>
            <ac:spMk id="2" creationId="{A703FAA4-CB0E-6577-85AB-3A3FF65353C8}"/>
          </ac:spMkLst>
        </pc:spChg>
        <pc:spChg chg="add mod ord">
          <ac:chgData name="Catherine Wilson Garry" userId="a6f5041e-145e-4149-a278-5a46406c53aa" providerId="ADAL" clId="{4B168598-4F03-4CF4-801B-18A1EFC232BA}" dt="2023-09-07T10:58:35.400" v="2750" actId="208"/>
          <ac:spMkLst>
            <pc:docMk/>
            <pc:sldMk cId="2702523402" sldId="300"/>
            <ac:spMk id="3" creationId="{8E57F958-8ABD-1086-B6BF-16469ABFE73B}"/>
          </ac:spMkLst>
        </pc:spChg>
        <pc:spChg chg="add mod">
          <ac:chgData name="Catherine Wilson Garry" userId="a6f5041e-145e-4149-a278-5a46406c53aa" providerId="ADAL" clId="{4B168598-4F03-4CF4-801B-18A1EFC232BA}" dt="2023-09-07T11:48:54.481" v="3378" actId="1076"/>
          <ac:spMkLst>
            <pc:docMk/>
            <pc:sldMk cId="2702523402" sldId="300"/>
            <ac:spMk id="4" creationId="{8EB564FA-1F5B-7955-970C-DBD893938846}"/>
          </ac:spMkLst>
        </pc:spChg>
        <pc:spChg chg="add mod ord">
          <ac:chgData name="Catherine Wilson Garry" userId="a6f5041e-145e-4149-a278-5a46406c53aa" providerId="ADAL" clId="{4B168598-4F03-4CF4-801B-18A1EFC232BA}" dt="2023-09-07T10:58:52.535" v="2759" actId="171"/>
          <ac:spMkLst>
            <pc:docMk/>
            <pc:sldMk cId="2702523402" sldId="300"/>
            <ac:spMk id="5" creationId="{D860C726-ABDB-CC57-9D9E-348728A958CD}"/>
          </ac:spMkLst>
        </pc:spChg>
        <pc:spChg chg="add mod">
          <ac:chgData name="Catherine Wilson Garry" userId="a6f5041e-145e-4149-a278-5a46406c53aa" providerId="ADAL" clId="{4B168598-4F03-4CF4-801B-18A1EFC232BA}" dt="2023-09-07T11:45:56.990" v="3342" actId="1076"/>
          <ac:spMkLst>
            <pc:docMk/>
            <pc:sldMk cId="2702523402" sldId="300"/>
            <ac:spMk id="6" creationId="{3FEAEBC0-92BC-2417-AEF9-DF2FEAD87B65}"/>
          </ac:spMkLst>
        </pc:spChg>
        <pc:spChg chg="add mod ord">
          <ac:chgData name="Catherine Wilson Garry" userId="a6f5041e-145e-4149-a278-5a46406c53aa" providerId="ADAL" clId="{4B168598-4F03-4CF4-801B-18A1EFC232BA}" dt="2023-09-07T11:45:59.752" v="3343" actId="14100"/>
          <ac:spMkLst>
            <pc:docMk/>
            <pc:sldMk cId="2702523402" sldId="300"/>
            <ac:spMk id="7" creationId="{23B99BFB-617A-4FD9-9DE4-41FF59DBCC8C}"/>
          </ac:spMkLst>
        </pc:spChg>
        <pc:spChg chg="mod">
          <ac:chgData name="Catherine Wilson Garry" userId="a6f5041e-145e-4149-a278-5a46406c53aa" providerId="ADAL" clId="{4B168598-4F03-4CF4-801B-18A1EFC232BA}" dt="2023-09-07T13:05:23.105" v="5230" actId="20577"/>
          <ac:spMkLst>
            <pc:docMk/>
            <pc:sldMk cId="2702523402" sldId="300"/>
            <ac:spMk id="11" creationId="{C3A32566-1BF5-477E-8A37-636A71F507E2}"/>
          </ac:spMkLst>
        </pc:spChg>
        <pc:spChg chg="add mod">
          <ac:chgData name="Catherine Wilson Garry" userId="a6f5041e-145e-4149-a278-5a46406c53aa" providerId="ADAL" clId="{4B168598-4F03-4CF4-801B-18A1EFC232BA}" dt="2023-09-07T10:59:58.484" v="2854" actId="1076"/>
          <ac:spMkLst>
            <pc:docMk/>
            <pc:sldMk cId="2702523402" sldId="300"/>
            <ac:spMk id="12" creationId="{38425E29-4A92-2E89-3FA7-E0E66AB7552B}"/>
          </ac:spMkLst>
        </pc:spChg>
        <pc:spChg chg="add mod ord">
          <ac:chgData name="Catherine Wilson Garry" userId="a6f5041e-145e-4149-a278-5a46406c53aa" providerId="ADAL" clId="{4B168598-4F03-4CF4-801B-18A1EFC232BA}" dt="2023-09-07T11:00:01.112" v="2855" actId="171"/>
          <ac:spMkLst>
            <pc:docMk/>
            <pc:sldMk cId="2702523402" sldId="300"/>
            <ac:spMk id="13" creationId="{9FD8AE8C-EDFA-EABD-E102-1D91714D212E}"/>
          </ac:spMkLst>
        </pc:spChg>
        <pc:spChg chg="add mod">
          <ac:chgData name="Catherine Wilson Garry" userId="a6f5041e-145e-4149-a278-5a46406c53aa" providerId="ADAL" clId="{4B168598-4F03-4CF4-801B-18A1EFC232BA}" dt="2023-09-07T11:00:32.471" v="2937" actId="1076"/>
          <ac:spMkLst>
            <pc:docMk/>
            <pc:sldMk cId="2702523402" sldId="300"/>
            <ac:spMk id="14" creationId="{A69ADE42-CC4B-9D78-43A7-9553EC327852}"/>
          </ac:spMkLst>
        </pc:spChg>
        <pc:spChg chg="add mod ord">
          <ac:chgData name="Catherine Wilson Garry" userId="a6f5041e-145e-4149-a278-5a46406c53aa" providerId="ADAL" clId="{4B168598-4F03-4CF4-801B-18A1EFC232BA}" dt="2023-09-07T11:00:36.343" v="2938" actId="171"/>
          <ac:spMkLst>
            <pc:docMk/>
            <pc:sldMk cId="2702523402" sldId="300"/>
            <ac:spMk id="15" creationId="{4448F415-9A44-08C3-8A30-CF9D0104CAEE}"/>
          </ac:spMkLst>
        </pc:spChg>
        <pc:picChg chg="del">
          <ac:chgData name="Catherine Wilson Garry" userId="a6f5041e-145e-4149-a278-5a46406c53aa" providerId="ADAL" clId="{4B168598-4F03-4CF4-801B-18A1EFC232BA}" dt="2023-09-07T10:48:03.351" v="2417" actId="478"/>
          <ac:picMkLst>
            <pc:docMk/>
            <pc:sldMk cId="2702523402" sldId="300"/>
            <ac:picMk id="2052" creationId="{ABF66A2F-FEB7-1B97-C532-3C83A4AB4345}"/>
          </ac:picMkLst>
        </pc:picChg>
        <pc:picChg chg="add mod">
          <ac:chgData name="Catherine Wilson Garry" userId="a6f5041e-145e-4149-a278-5a46406c53aa" providerId="ADAL" clId="{4B168598-4F03-4CF4-801B-18A1EFC232BA}" dt="2023-09-07T10:48:10.993" v="2423" actId="1076"/>
          <ac:picMkLst>
            <pc:docMk/>
            <pc:sldMk cId="2702523402" sldId="300"/>
            <ac:picMk id="3074" creationId="{47B59A50-5450-A647-B84D-11E59E091FAD}"/>
          </ac:picMkLst>
        </pc:picChg>
      </pc:sldChg>
      <pc:sldChg chg="addSp delSp modSp add mod modAnim">
        <pc:chgData name="Catherine Wilson Garry" userId="a6f5041e-145e-4149-a278-5a46406c53aa" providerId="ADAL" clId="{4B168598-4F03-4CF4-801B-18A1EFC232BA}" dt="2023-09-07T13:05:40.692" v="5273" actId="20577"/>
        <pc:sldMkLst>
          <pc:docMk/>
          <pc:sldMk cId="4288235336" sldId="301"/>
        </pc:sldMkLst>
        <pc:spChg chg="add mod">
          <ac:chgData name="Catherine Wilson Garry" userId="a6f5041e-145e-4149-a278-5a46406c53aa" providerId="ADAL" clId="{4B168598-4F03-4CF4-801B-18A1EFC232BA}" dt="2023-09-07T11:04:14.798" v="3092" actId="20577"/>
          <ac:spMkLst>
            <pc:docMk/>
            <pc:sldMk cId="4288235336" sldId="301"/>
            <ac:spMk id="2" creationId="{04C4F3AA-009F-753E-CF4F-144CB007341A}"/>
          </ac:spMkLst>
        </pc:spChg>
        <pc:spChg chg="add mod ord">
          <ac:chgData name="Catherine Wilson Garry" userId="a6f5041e-145e-4149-a278-5a46406c53aa" providerId="ADAL" clId="{4B168598-4F03-4CF4-801B-18A1EFC232BA}" dt="2023-09-07T11:01:25.299" v="2966" actId="171"/>
          <ac:spMkLst>
            <pc:docMk/>
            <pc:sldMk cId="4288235336" sldId="301"/>
            <ac:spMk id="3" creationId="{7C5B41A6-1E3D-0BFA-4E5A-7A42A9C95D84}"/>
          </ac:spMkLst>
        </pc:spChg>
        <pc:spChg chg="add mod">
          <ac:chgData name="Catherine Wilson Garry" userId="a6f5041e-145e-4149-a278-5a46406c53aa" providerId="ADAL" clId="{4B168598-4F03-4CF4-801B-18A1EFC232BA}" dt="2023-09-07T11:02:30.432" v="3037" actId="20577"/>
          <ac:spMkLst>
            <pc:docMk/>
            <pc:sldMk cId="4288235336" sldId="301"/>
            <ac:spMk id="4" creationId="{D648EE97-6857-3A53-8C3A-361C636F24C5}"/>
          </ac:spMkLst>
        </pc:spChg>
        <pc:spChg chg="add mod ord">
          <ac:chgData name="Catherine Wilson Garry" userId="a6f5041e-145e-4149-a278-5a46406c53aa" providerId="ADAL" clId="{4B168598-4F03-4CF4-801B-18A1EFC232BA}" dt="2023-09-07T11:01:42.392" v="2974" actId="171"/>
          <ac:spMkLst>
            <pc:docMk/>
            <pc:sldMk cId="4288235336" sldId="301"/>
            <ac:spMk id="5" creationId="{864528A7-F388-9278-CBCF-77D2753D7701}"/>
          </ac:spMkLst>
        </pc:spChg>
        <pc:spChg chg="add mod">
          <ac:chgData name="Catherine Wilson Garry" userId="a6f5041e-145e-4149-a278-5a46406c53aa" providerId="ADAL" clId="{4B168598-4F03-4CF4-801B-18A1EFC232BA}" dt="2023-09-07T11:02:21.649" v="3036" actId="20577"/>
          <ac:spMkLst>
            <pc:docMk/>
            <pc:sldMk cId="4288235336" sldId="301"/>
            <ac:spMk id="6" creationId="{0B2E6249-10E1-7400-8C52-5EC29D373882}"/>
          </ac:spMkLst>
        </pc:spChg>
        <pc:spChg chg="add mod ord">
          <ac:chgData name="Catherine Wilson Garry" userId="a6f5041e-145e-4149-a278-5a46406c53aa" providerId="ADAL" clId="{4B168598-4F03-4CF4-801B-18A1EFC232BA}" dt="2023-09-07T11:02:12.449" v="2993" actId="171"/>
          <ac:spMkLst>
            <pc:docMk/>
            <pc:sldMk cId="4288235336" sldId="301"/>
            <ac:spMk id="7" creationId="{E19BC20C-EB16-43D7-5E26-A649DD544EFB}"/>
          </ac:spMkLst>
        </pc:spChg>
        <pc:spChg chg="mod">
          <ac:chgData name="Catherine Wilson Garry" userId="a6f5041e-145e-4149-a278-5a46406c53aa" providerId="ADAL" clId="{4B168598-4F03-4CF4-801B-18A1EFC232BA}" dt="2023-09-07T13:05:40.692" v="5273" actId="20577"/>
          <ac:spMkLst>
            <pc:docMk/>
            <pc:sldMk cId="4288235336" sldId="301"/>
            <ac:spMk id="11" creationId="{C3A32566-1BF5-477E-8A37-636A71F507E2}"/>
          </ac:spMkLst>
        </pc:spChg>
        <pc:spChg chg="add mod">
          <ac:chgData name="Catherine Wilson Garry" userId="a6f5041e-145e-4149-a278-5a46406c53aa" providerId="ADAL" clId="{4B168598-4F03-4CF4-801B-18A1EFC232BA}" dt="2023-09-07T11:03:04.424" v="3088" actId="20577"/>
          <ac:spMkLst>
            <pc:docMk/>
            <pc:sldMk cId="4288235336" sldId="301"/>
            <ac:spMk id="12" creationId="{8A83A60A-E12D-D254-3398-1306E6634119}"/>
          </ac:spMkLst>
        </pc:spChg>
        <pc:spChg chg="add mod ord">
          <ac:chgData name="Catherine Wilson Garry" userId="a6f5041e-145e-4149-a278-5a46406c53aa" providerId="ADAL" clId="{4B168598-4F03-4CF4-801B-18A1EFC232BA}" dt="2023-09-07T11:03:16.718" v="3090" actId="1076"/>
          <ac:spMkLst>
            <pc:docMk/>
            <pc:sldMk cId="4288235336" sldId="301"/>
            <ac:spMk id="13" creationId="{78E7B082-E947-4142-1E8A-CA15D342B7C5}"/>
          </ac:spMkLst>
        </pc:spChg>
        <pc:picChg chg="del">
          <ac:chgData name="Catherine Wilson Garry" userId="a6f5041e-145e-4149-a278-5a46406c53aa" providerId="ADAL" clId="{4B168598-4F03-4CF4-801B-18A1EFC232BA}" dt="2023-09-07T10:50:47.134" v="2425" actId="478"/>
          <ac:picMkLst>
            <pc:docMk/>
            <pc:sldMk cId="4288235336" sldId="301"/>
            <ac:picMk id="3074" creationId="{47B59A50-5450-A647-B84D-11E59E091FAD}"/>
          </ac:picMkLst>
        </pc:picChg>
        <pc:picChg chg="add mod">
          <ac:chgData name="Catherine Wilson Garry" userId="a6f5041e-145e-4149-a278-5a46406c53aa" providerId="ADAL" clId="{4B168598-4F03-4CF4-801B-18A1EFC232BA}" dt="2023-09-07T11:02:50.729" v="3061" actId="1076"/>
          <ac:picMkLst>
            <pc:docMk/>
            <pc:sldMk cId="4288235336" sldId="301"/>
            <ac:picMk id="4098" creationId="{A2B5AF10-0BC2-2208-0F9E-9FD6722BF200}"/>
          </ac:picMkLst>
        </pc:picChg>
      </pc:sldChg>
      <pc:sldChg chg="addSp delSp modSp add mod">
        <pc:chgData name="Catherine Wilson Garry" userId="a6f5041e-145e-4149-a278-5a46406c53aa" providerId="ADAL" clId="{4B168598-4F03-4CF4-801B-18A1EFC232BA}" dt="2023-09-07T11:55:26.117" v="3673" actId="403"/>
        <pc:sldMkLst>
          <pc:docMk/>
          <pc:sldMk cId="3272873174" sldId="302"/>
        </pc:sldMkLst>
        <pc:spChg chg="del">
          <ac:chgData name="Catherine Wilson Garry" userId="a6f5041e-145e-4149-a278-5a46406c53aa" providerId="ADAL" clId="{4B168598-4F03-4CF4-801B-18A1EFC232BA}" dt="2023-09-07T11:51:18.695" v="3428" actId="478"/>
          <ac:spMkLst>
            <pc:docMk/>
            <pc:sldMk cId="3272873174" sldId="302"/>
            <ac:spMk id="2" creationId="{6FA17309-2AD9-CE65-3070-1468ABAADFC0}"/>
          </ac:spMkLst>
        </pc:spChg>
        <pc:spChg chg="add del mod">
          <ac:chgData name="Catherine Wilson Garry" userId="a6f5041e-145e-4149-a278-5a46406c53aa" providerId="ADAL" clId="{4B168598-4F03-4CF4-801B-18A1EFC232BA}" dt="2023-09-07T11:51:20.736" v="3429" actId="478"/>
          <ac:spMkLst>
            <pc:docMk/>
            <pc:sldMk cId="3272873174" sldId="302"/>
            <ac:spMk id="4" creationId="{6788D201-2D4E-902A-9036-B05B3D5759E5}"/>
          </ac:spMkLst>
        </pc:spChg>
        <pc:spChg chg="mod">
          <ac:chgData name="Catherine Wilson Garry" userId="a6f5041e-145e-4149-a278-5a46406c53aa" providerId="ADAL" clId="{4B168598-4F03-4CF4-801B-18A1EFC232BA}" dt="2023-09-07T11:55:26.117" v="3673" actId="403"/>
          <ac:spMkLst>
            <pc:docMk/>
            <pc:sldMk cId="3272873174" sldId="302"/>
            <ac:spMk id="6" creationId="{39B2D114-EAF8-0495-0C1B-EF613CB863E6}"/>
          </ac:spMkLst>
        </pc:spChg>
      </pc:sldChg>
      <pc:sldChg chg="addSp delSp modSp add mod delAnim">
        <pc:chgData name="Catherine Wilson Garry" userId="a6f5041e-145e-4149-a278-5a46406c53aa" providerId="ADAL" clId="{4B168598-4F03-4CF4-801B-18A1EFC232BA}" dt="2023-09-07T12:45:14.474" v="3782" actId="1076"/>
        <pc:sldMkLst>
          <pc:docMk/>
          <pc:sldMk cId="483015278" sldId="303"/>
        </pc:sldMkLst>
        <pc:spChg chg="add mod">
          <ac:chgData name="Catherine Wilson Garry" userId="a6f5041e-145e-4149-a278-5a46406c53aa" providerId="ADAL" clId="{4B168598-4F03-4CF4-801B-18A1EFC232BA}" dt="2023-09-07T11:53:48.719" v="3629" actId="1076"/>
          <ac:spMkLst>
            <pc:docMk/>
            <pc:sldMk cId="483015278" sldId="303"/>
            <ac:spMk id="2" creationId="{3BCB3E5C-7EBB-351D-4BCB-53786BDF2098}"/>
          </ac:spMkLst>
        </pc:spChg>
        <pc:spChg chg="del">
          <ac:chgData name="Catherine Wilson Garry" userId="a6f5041e-145e-4149-a278-5a46406c53aa" providerId="ADAL" clId="{4B168598-4F03-4CF4-801B-18A1EFC232BA}" dt="2023-09-07T11:52:26.604" v="3463" actId="478"/>
          <ac:spMkLst>
            <pc:docMk/>
            <pc:sldMk cId="483015278" sldId="303"/>
            <ac:spMk id="5" creationId="{2E38FBD4-7BED-79F2-F755-ACFB6839A2A8}"/>
          </ac:spMkLst>
        </pc:spChg>
        <pc:spChg chg="del">
          <ac:chgData name="Catherine Wilson Garry" userId="a6f5041e-145e-4149-a278-5a46406c53aa" providerId="ADAL" clId="{4B168598-4F03-4CF4-801B-18A1EFC232BA}" dt="2023-09-07T11:52:26.043" v="3462" actId="478"/>
          <ac:spMkLst>
            <pc:docMk/>
            <pc:sldMk cId="483015278" sldId="303"/>
            <ac:spMk id="6" creationId="{2673ACA7-B4F1-55AE-1996-0D75A22C2AE2}"/>
          </ac:spMkLst>
        </pc:spChg>
        <pc:spChg chg="del">
          <ac:chgData name="Catherine Wilson Garry" userId="a6f5041e-145e-4149-a278-5a46406c53aa" providerId="ADAL" clId="{4B168598-4F03-4CF4-801B-18A1EFC232BA}" dt="2023-09-07T11:52:30.411" v="3469" actId="478"/>
          <ac:spMkLst>
            <pc:docMk/>
            <pc:sldMk cId="483015278" sldId="303"/>
            <ac:spMk id="7" creationId="{E188FAD9-CC65-4F4D-7A8D-CD8BAA58AFD7}"/>
          </ac:spMkLst>
        </pc:spChg>
        <pc:spChg chg="mod">
          <ac:chgData name="Catherine Wilson Garry" userId="a6f5041e-145e-4149-a278-5a46406c53aa" providerId="ADAL" clId="{4B168598-4F03-4CF4-801B-18A1EFC232BA}" dt="2023-09-07T11:53:51.910" v="3630" actId="1076"/>
          <ac:spMkLst>
            <pc:docMk/>
            <pc:sldMk cId="483015278" sldId="303"/>
            <ac:spMk id="11" creationId="{C3A32566-1BF5-477E-8A37-636A71F507E2}"/>
          </ac:spMkLst>
        </pc:spChg>
        <pc:spChg chg="del">
          <ac:chgData name="Catherine Wilson Garry" userId="a6f5041e-145e-4149-a278-5a46406c53aa" providerId="ADAL" clId="{4B168598-4F03-4CF4-801B-18A1EFC232BA}" dt="2023-09-07T11:52:31.798" v="3470" actId="478"/>
          <ac:spMkLst>
            <pc:docMk/>
            <pc:sldMk cId="483015278" sldId="303"/>
            <ac:spMk id="12" creationId="{93C07FC3-AE34-61B0-2DAE-6EDE55470EC2}"/>
          </ac:spMkLst>
        </pc:spChg>
        <pc:spChg chg="del mod">
          <ac:chgData name="Catherine Wilson Garry" userId="a6f5041e-145e-4149-a278-5a46406c53aa" providerId="ADAL" clId="{4B168598-4F03-4CF4-801B-18A1EFC232BA}" dt="2023-09-07T11:52:30.010" v="3468" actId="478"/>
          <ac:spMkLst>
            <pc:docMk/>
            <pc:sldMk cId="483015278" sldId="303"/>
            <ac:spMk id="13" creationId="{D23B0F38-D1C1-8CD8-B314-440138993A01}"/>
          </ac:spMkLst>
        </pc:spChg>
        <pc:spChg chg="del">
          <ac:chgData name="Catherine Wilson Garry" userId="a6f5041e-145e-4149-a278-5a46406c53aa" providerId="ADAL" clId="{4B168598-4F03-4CF4-801B-18A1EFC232BA}" dt="2023-09-07T11:52:28.741" v="3466" actId="478"/>
          <ac:spMkLst>
            <pc:docMk/>
            <pc:sldMk cId="483015278" sldId="303"/>
            <ac:spMk id="14" creationId="{C899A7AB-20AD-1939-AED7-88C52FE0D628}"/>
          </ac:spMkLst>
        </pc:spChg>
        <pc:spChg chg="del">
          <ac:chgData name="Catherine Wilson Garry" userId="a6f5041e-145e-4149-a278-5a46406c53aa" providerId="ADAL" clId="{4B168598-4F03-4CF4-801B-18A1EFC232BA}" dt="2023-09-07T11:52:26.913" v="3464" actId="478"/>
          <ac:spMkLst>
            <pc:docMk/>
            <pc:sldMk cId="483015278" sldId="303"/>
            <ac:spMk id="15" creationId="{ABAE0549-4470-B5E0-5F05-218498076DA9}"/>
          </ac:spMkLst>
        </pc:spChg>
        <pc:spChg chg="del">
          <ac:chgData name="Catherine Wilson Garry" userId="a6f5041e-145e-4149-a278-5a46406c53aa" providerId="ADAL" clId="{4B168598-4F03-4CF4-801B-18A1EFC232BA}" dt="2023-09-07T11:52:28.044" v="3465" actId="478"/>
          <ac:spMkLst>
            <pc:docMk/>
            <pc:sldMk cId="483015278" sldId="303"/>
            <ac:spMk id="16" creationId="{A8CFF092-D00C-64C7-A23C-25AA7AC11446}"/>
          </ac:spMkLst>
        </pc:spChg>
        <pc:picChg chg="mod">
          <ac:chgData name="Catherine Wilson Garry" userId="a6f5041e-145e-4149-a278-5a46406c53aa" providerId="ADAL" clId="{4B168598-4F03-4CF4-801B-18A1EFC232BA}" dt="2023-09-07T12:45:14.474" v="3782" actId="1076"/>
          <ac:picMkLst>
            <pc:docMk/>
            <pc:sldMk cId="483015278" sldId="303"/>
            <ac:picMk id="1028" creationId="{54EEF413-A283-A2BB-E6AE-5F838E2527AF}"/>
          </ac:picMkLst>
        </pc:picChg>
      </pc:sldChg>
      <pc:sldChg chg="addSp delSp modSp add ord">
        <pc:chgData name="Catherine Wilson Garry" userId="a6f5041e-145e-4149-a278-5a46406c53aa" providerId="ADAL" clId="{4B168598-4F03-4CF4-801B-18A1EFC232BA}" dt="2023-09-07T12:45:09.345" v="3780" actId="688"/>
        <pc:sldMkLst>
          <pc:docMk/>
          <pc:sldMk cId="864476207" sldId="304"/>
        </pc:sldMkLst>
        <pc:picChg chg="add mod">
          <ac:chgData name="Catherine Wilson Garry" userId="a6f5041e-145e-4149-a278-5a46406c53aa" providerId="ADAL" clId="{4B168598-4F03-4CF4-801B-18A1EFC232BA}" dt="2023-09-07T12:45:09.345" v="3780" actId="688"/>
          <ac:picMkLst>
            <pc:docMk/>
            <pc:sldMk cId="864476207" sldId="304"/>
            <ac:picMk id="3" creationId="{BD19583C-9082-083D-D335-C45CA09401FB}"/>
          </ac:picMkLst>
        </pc:picChg>
        <pc:picChg chg="del">
          <ac:chgData name="Catherine Wilson Garry" userId="a6f5041e-145e-4149-a278-5a46406c53aa" providerId="ADAL" clId="{4B168598-4F03-4CF4-801B-18A1EFC232BA}" dt="2023-09-07T11:54:02.480" v="3634" actId="478"/>
          <ac:picMkLst>
            <pc:docMk/>
            <pc:sldMk cId="864476207" sldId="304"/>
            <ac:picMk id="1028" creationId="{54EEF413-A283-A2BB-E6AE-5F838E2527AF}"/>
          </ac:picMkLst>
        </pc:picChg>
      </pc:sldChg>
      <pc:sldChg chg="addSp delSp modSp add ord">
        <pc:chgData name="Catherine Wilson Garry" userId="a6f5041e-145e-4149-a278-5a46406c53aa" providerId="ADAL" clId="{4B168598-4F03-4CF4-801B-18A1EFC232BA}" dt="2023-09-07T12:45:06.041" v="3779" actId="688"/>
        <pc:sldMkLst>
          <pc:docMk/>
          <pc:sldMk cId="2940770591" sldId="305"/>
        </pc:sldMkLst>
        <pc:picChg chg="del">
          <ac:chgData name="Catherine Wilson Garry" userId="a6f5041e-145e-4149-a278-5a46406c53aa" providerId="ADAL" clId="{4B168598-4F03-4CF4-801B-18A1EFC232BA}" dt="2023-09-07T11:54:15.001" v="3642" actId="478"/>
          <ac:picMkLst>
            <pc:docMk/>
            <pc:sldMk cId="2940770591" sldId="305"/>
            <ac:picMk id="3" creationId="{BD19583C-9082-083D-D335-C45CA09401FB}"/>
          </ac:picMkLst>
        </pc:picChg>
        <pc:picChg chg="add mod">
          <ac:chgData name="Catherine Wilson Garry" userId="a6f5041e-145e-4149-a278-5a46406c53aa" providerId="ADAL" clId="{4B168598-4F03-4CF4-801B-18A1EFC232BA}" dt="2023-09-07T12:45:06.041" v="3779" actId="688"/>
          <ac:picMkLst>
            <pc:docMk/>
            <pc:sldMk cId="2940770591" sldId="305"/>
            <ac:picMk id="4" creationId="{32040B64-BAFE-BCB5-1E00-8534082D76DF}"/>
          </ac:picMkLst>
        </pc:picChg>
      </pc:sldChg>
      <pc:sldChg chg="addSp delSp modSp add ord">
        <pc:chgData name="Catherine Wilson Garry" userId="a6f5041e-145e-4149-a278-5a46406c53aa" providerId="ADAL" clId="{4B168598-4F03-4CF4-801B-18A1EFC232BA}" dt="2023-09-07T12:44:56.159" v="3777" actId="688"/>
        <pc:sldMkLst>
          <pc:docMk/>
          <pc:sldMk cId="3057815019" sldId="306"/>
        </pc:sldMkLst>
        <pc:picChg chg="add mod">
          <ac:chgData name="Catherine Wilson Garry" userId="a6f5041e-145e-4149-a278-5a46406c53aa" providerId="ADAL" clId="{4B168598-4F03-4CF4-801B-18A1EFC232BA}" dt="2023-09-07T12:44:56.159" v="3777" actId="688"/>
          <ac:picMkLst>
            <pc:docMk/>
            <pc:sldMk cId="3057815019" sldId="306"/>
            <ac:picMk id="3" creationId="{44EC30BA-4B13-50E0-B9E1-90147821E24D}"/>
          </ac:picMkLst>
        </pc:picChg>
        <pc:picChg chg="del">
          <ac:chgData name="Catherine Wilson Garry" userId="a6f5041e-145e-4149-a278-5a46406c53aa" providerId="ADAL" clId="{4B168598-4F03-4CF4-801B-18A1EFC232BA}" dt="2023-09-07T11:54:31.854" v="3652" actId="478"/>
          <ac:picMkLst>
            <pc:docMk/>
            <pc:sldMk cId="3057815019" sldId="306"/>
            <ac:picMk id="4" creationId="{32040B64-BAFE-BCB5-1E00-8534082D76DF}"/>
          </ac:picMkLst>
        </pc:picChg>
      </pc:sldChg>
      <pc:sldChg chg="addSp delSp modSp add ord">
        <pc:chgData name="Catherine Wilson Garry" userId="a6f5041e-145e-4149-a278-5a46406c53aa" providerId="ADAL" clId="{4B168598-4F03-4CF4-801B-18A1EFC232BA}" dt="2023-09-07T12:45:00.847" v="3778" actId="688"/>
        <pc:sldMkLst>
          <pc:docMk/>
          <pc:sldMk cId="2455714839" sldId="307"/>
        </pc:sldMkLst>
        <pc:picChg chg="del">
          <ac:chgData name="Catherine Wilson Garry" userId="a6f5041e-145e-4149-a278-5a46406c53aa" providerId="ADAL" clId="{4B168598-4F03-4CF4-801B-18A1EFC232BA}" dt="2023-09-07T11:54:42.675" v="3660" actId="478"/>
          <ac:picMkLst>
            <pc:docMk/>
            <pc:sldMk cId="2455714839" sldId="307"/>
            <ac:picMk id="3" creationId="{44EC30BA-4B13-50E0-B9E1-90147821E24D}"/>
          </ac:picMkLst>
        </pc:picChg>
        <pc:picChg chg="add mod">
          <ac:chgData name="Catherine Wilson Garry" userId="a6f5041e-145e-4149-a278-5a46406c53aa" providerId="ADAL" clId="{4B168598-4F03-4CF4-801B-18A1EFC232BA}" dt="2023-09-07T12:45:00.847" v="3778" actId="688"/>
          <ac:picMkLst>
            <pc:docMk/>
            <pc:sldMk cId="2455714839" sldId="307"/>
            <ac:picMk id="4" creationId="{CDDF2A30-4D13-9941-2F34-FD5FA9D6E043}"/>
          </ac:picMkLst>
        </pc:picChg>
      </pc:sldChg>
      <pc:sldChg chg="modSp add mod ord">
        <pc:chgData name="Catherine Wilson Garry" userId="a6f5041e-145e-4149-a278-5a46406c53aa" providerId="ADAL" clId="{4B168598-4F03-4CF4-801B-18A1EFC232BA}" dt="2023-09-07T12:56:35.357" v="4429" actId="20577"/>
        <pc:sldMkLst>
          <pc:docMk/>
          <pc:sldMk cId="3672899700" sldId="308"/>
        </pc:sldMkLst>
        <pc:spChg chg="mod">
          <ac:chgData name="Catherine Wilson Garry" userId="a6f5041e-145e-4149-a278-5a46406c53aa" providerId="ADAL" clId="{4B168598-4F03-4CF4-801B-18A1EFC232BA}" dt="2023-09-07T12:53:59.375" v="4075" actId="27636"/>
          <ac:spMkLst>
            <pc:docMk/>
            <pc:sldMk cId="3672899700" sldId="308"/>
            <ac:spMk id="8" creationId="{00000000-0000-0000-0000-000000000000}"/>
          </ac:spMkLst>
        </pc:spChg>
        <pc:spChg chg="mod">
          <ac:chgData name="Catherine Wilson Garry" userId="a6f5041e-145e-4149-a278-5a46406c53aa" providerId="ADAL" clId="{4B168598-4F03-4CF4-801B-18A1EFC232BA}" dt="2023-09-07T12:56:35.357" v="4429" actId="20577"/>
          <ac:spMkLst>
            <pc:docMk/>
            <pc:sldMk cId="3672899700" sldId="308"/>
            <ac:spMk id="9" creationId="{00000000-0000-0000-0000-000000000000}"/>
          </ac:spMkLst>
        </pc:spChg>
      </pc:sldChg>
      <pc:sldChg chg="modSp add mod">
        <pc:chgData name="Catherine Wilson Garry" userId="a6f5041e-145e-4149-a278-5a46406c53aa" providerId="ADAL" clId="{4B168598-4F03-4CF4-801B-18A1EFC232BA}" dt="2023-09-07T12:55:20.666" v="4322" actId="20577"/>
        <pc:sldMkLst>
          <pc:docMk/>
          <pc:sldMk cId="2452912558" sldId="309"/>
        </pc:sldMkLst>
        <pc:spChg chg="mod">
          <ac:chgData name="Catherine Wilson Garry" userId="a6f5041e-145e-4149-a278-5a46406c53aa" providerId="ADAL" clId="{4B168598-4F03-4CF4-801B-18A1EFC232BA}" dt="2023-09-07T12:55:20.666" v="4322" actId="20577"/>
          <ac:spMkLst>
            <pc:docMk/>
            <pc:sldMk cId="2452912558" sldId="309"/>
            <ac:spMk id="9" creationId="{00000000-0000-0000-0000-000000000000}"/>
          </ac:spMkLst>
        </pc:spChg>
      </pc:sldChg>
      <pc:sldChg chg="add">
        <pc:chgData name="Catherine Wilson Garry" userId="a6f5041e-145e-4149-a278-5a46406c53aa" providerId="ADAL" clId="{4B168598-4F03-4CF4-801B-18A1EFC232BA}" dt="2023-09-07T13:01:04.351" v="4430" actId="2890"/>
        <pc:sldMkLst>
          <pc:docMk/>
          <pc:sldMk cId="113131416" sldId="31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C9A517-630A-4183-91EB-0DEB423144AF}" type="datetimeFigureOut">
              <a:rPr lang="en-GB" smtClean="0"/>
              <a:t>23/08/2024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23EE6F-2E41-45F5-A674-AE96733502FB}" type="slidenum">
              <a:rPr lang="en-GB" smtClean="0"/>
              <a:t>‹#›</a:t>
            </a:fld>
            <a:endParaRPr lang="en-GB"/>
          </a:p>
        </p:txBody>
      </p:sp>
    </p:spTree>
    <p:extLst>
      <p:ext uri="{BB962C8B-B14F-4D97-AF65-F5344CB8AC3E}">
        <p14:creationId xmlns:p14="http://schemas.microsoft.com/office/powerpoint/2010/main" val="290115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a:t>
            </a:fld>
            <a:endParaRPr lang="en-GB"/>
          </a:p>
        </p:txBody>
      </p:sp>
    </p:spTree>
    <p:extLst>
      <p:ext uri="{BB962C8B-B14F-4D97-AF65-F5344CB8AC3E}">
        <p14:creationId xmlns:p14="http://schemas.microsoft.com/office/powerpoint/2010/main" val="4161692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10</a:t>
            </a:fld>
            <a:endParaRPr lang="en-GB"/>
          </a:p>
        </p:txBody>
      </p:sp>
    </p:spTree>
    <p:extLst>
      <p:ext uri="{BB962C8B-B14F-4D97-AF65-F5344CB8AC3E}">
        <p14:creationId xmlns:p14="http://schemas.microsoft.com/office/powerpoint/2010/main" val="511287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11</a:t>
            </a:fld>
            <a:endParaRPr lang="en-GB"/>
          </a:p>
        </p:txBody>
      </p:sp>
    </p:spTree>
    <p:extLst>
      <p:ext uri="{BB962C8B-B14F-4D97-AF65-F5344CB8AC3E}">
        <p14:creationId xmlns:p14="http://schemas.microsoft.com/office/powerpoint/2010/main" val="2290879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12</a:t>
            </a:fld>
            <a:endParaRPr lang="en-GB"/>
          </a:p>
        </p:txBody>
      </p:sp>
    </p:spTree>
    <p:extLst>
      <p:ext uri="{BB962C8B-B14F-4D97-AF65-F5344CB8AC3E}">
        <p14:creationId xmlns:p14="http://schemas.microsoft.com/office/powerpoint/2010/main" val="1198569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13</a:t>
            </a:fld>
            <a:endParaRPr lang="en-GB"/>
          </a:p>
        </p:txBody>
      </p:sp>
    </p:spTree>
    <p:extLst>
      <p:ext uri="{BB962C8B-B14F-4D97-AF65-F5344CB8AC3E}">
        <p14:creationId xmlns:p14="http://schemas.microsoft.com/office/powerpoint/2010/main" val="3215989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14</a:t>
            </a:fld>
            <a:endParaRPr lang="en-GB"/>
          </a:p>
        </p:txBody>
      </p:sp>
    </p:spTree>
    <p:extLst>
      <p:ext uri="{BB962C8B-B14F-4D97-AF65-F5344CB8AC3E}">
        <p14:creationId xmlns:p14="http://schemas.microsoft.com/office/powerpoint/2010/main" val="2411810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15</a:t>
            </a:fld>
            <a:endParaRPr lang="en-GB"/>
          </a:p>
        </p:txBody>
      </p:sp>
    </p:spTree>
    <p:extLst>
      <p:ext uri="{BB962C8B-B14F-4D97-AF65-F5344CB8AC3E}">
        <p14:creationId xmlns:p14="http://schemas.microsoft.com/office/powerpoint/2010/main" val="2638630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16</a:t>
            </a:fld>
            <a:endParaRPr lang="en-GB"/>
          </a:p>
        </p:txBody>
      </p:sp>
    </p:spTree>
    <p:extLst>
      <p:ext uri="{BB962C8B-B14F-4D97-AF65-F5344CB8AC3E}">
        <p14:creationId xmlns:p14="http://schemas.microsoft.com/office/powerpoint/2010/main" val="14738398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17</a:t>
            </a:fld>
            <a:endParaRPr lang="en-GB"/>
          </a:p>
        </p:txBody>
      </p:sp>
    </p:spTree>
    <p:extLst>
      <p:ext uri="{BB962C8B-B14F-4D97-AF65-F5344CB8AC3E}">
        <p14:creationId xmlns:p14="http://schemas.microsoft.com/office/powerpoint/2010/main" val="4017395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18</a:t>
            </a:fld>
            <a:endParaRPr lang="en-GB"/>
          </a:p>
        </p:txBody>
      </p:sp>
    </p:spTree>
    <p:extLst>
      <p:ext uri="{BB962C8B-B14F-4D97-AF65-F5344CB8AC3E}">
        <p14:creationId xmlns:p14="http://schemas.microsoft.com/office/powerpoint/2010/main" val="4020528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19</a:t>
            </a:fld>
            <a:endParaRPr lang="en-GB"/>
          </a:p>
        </p:txBody>
      </p:sp>
    </p:spTree>
    <p:extLst>
      <p:ext uri="{BB962C8B-B14F-4D97-AF65-F5344CB8AC3E}">
        <p14:creationId xmlns:p14="http://schemas.microsoft.com/office/powerpoint/2010/main" val="240578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a:t>
            </a:fld>
            <a:endParaRPr lang="en-GB"/>
          </a:p>
        </p:txBody>
      </p:sp>
    </p:spTree>
    <p:extLst>
      <p:ext uri="{BB962C8B-B14F-4D97-AF65-F5344CB8AC3E}">
        <p14:creationId xmlns:p14="http://schemas.microsoft.com/office/powerpoint/2010/main" val="22941396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20</a:t>
            </a:fld>
            <a:endParaRPr lang="en-GB"/>
          </a:p>
        </p:txBody>
      </p:sp>
    </p:spTree>
    <p:extLst>
      <p:ext uri="{BB962C8B-B14F-4D97-AF65-F5344CB8AC3E}">
        <p14:creationId xmlns:p14="http://schemas.microsoft.com/office/powerpoint/2010/main" val="28507681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21</a:t>
            </a:fld>
            <a:endParaRPr lang="en-GB"/>
          </a:p>
        </p:txBody>
      </p:sp>
    </p:spTree>
    <p:extLst>
      <p:ext uri="{BB962C8B-B14F-4D97-AF65-F5344CB8AC3E}">
        <p14:creationId xmlns:p14="http://schemas.microsoft.com/office/powerpoint/2010/main" val="1426024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22</a:t>
            </a:fld>
            <a:endParaRPr lang="en-GB"/>
          </a:p>
        </p:txBody>
      </p:sp>
    </p:spTree>
    <p:extLst>
      <p:ext uri="{BB962C8B-B14F-4D97-AF65-F5344CB8AC3E}">
        <p14:creationId xmlns:p14="http://schemas.microsoft.com/office/powerpoint/2010/main" val="24543621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23</a:t>
            </a:fld>
            <a:endParaRPr lang="en-GB"/>
          </a:p>
        </p:txBody>
      </p:sp>
    </p:spTree>
    <p:extLst>
      <p:ext uri="{BB962C8B-B14F-4D97-AF65-F5344CB8AC3E}">
        <p14:creationId xmlns:p14="http://schemas.microsoft.com/office/powerpoint/2010/main" val="3155435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24</a:t>
            </a:fld>
            <a:endParaRPr lang="en-GB"/>
          </a:p>
        </p:txBody>
      </p:sp>
    </p:spTree>
    <p:extLst>
      <p:ext uri="{BB962C8B-B14F-4D97-AF65-F5344CB8AC3E}">
        <p14:creationId xmlns:p14="http://schemas.microsoft.com/office/powerpoint/2010/main" val="33482277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25</a:t>
            </a:fld>
            <a:endParaRPr lang="en-GB"/>
          </a:p>
        </p:txBody>
      </p:sp>
    </p:spTree>
    <p:extLst>
      <p:ext uri="{BB962C8B-B14F-4D97-AF65-F5344CB8AC3E}">
        <p14:creationId xmlns:p14="http://schemas.microsoft.com/office/powerpoint/2010/main" val="1742911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26</a:t>
            </a:fld>
            <a:endParaRPr lang="en-GB"/>
          </a:p>
        </p:txBody>
      </p:sp>
    </p:spTree>
    <p:extLst>
      <p:ext uri="{BB962C8B-B14F-4D97-AF65-F5344CB8AC3E}">
        <p14:creationId xmlns:p14="http://schemas.microsoft.com/office/powerpoint/2010/main" val="37806817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C23EE6F-2E41-45F5-A674-AE96733502FB}" type="slidenum">
              <a:rPr lang="en-GB" smtClean="0"/>
              <a:t>27</a:t>
            </a:fld>
            <a:endParaRPr lang="en-GB"/>
          </a:p>
        </p:txBody>
      </p:sp>
    </p:spTree>
    <p:extLst>
      <p:ext uri="{BB962C8B-B14F-4D97-AF65-F5344CB8AC3E}">
        <p14:creationId xmlns:p14="http://schemas.microsoft.com/office/powerpoint/2010/main" val="9362941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28</a:t>
            </a:fld>
            <a:endParaRPr lang="en-GB"/>
          </a:p>
        </p:txBody>
      </p:sp>
    </p:spTree>
    <p:extLst>
      <p:ext uri="{BB962C8B-B14F-4D97-AF65-F5344CB8AC3E}">
        <p14:creationId xmlns:p14="http://schemas.microsoft.com/office/powerpoint/2010/main" val="41802369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29</a:t>
            </a:fld>
            <a:endParaRPr lang="en-GB"/>
          </a:p>
        </p:txBody>
      </p:sp>
    </p:spTree>
    <p:extLst>
      <p:ext uri="{BB962C8B-B14F-4D97-AF65-F5344CB8AC3E}">
        <p14:creationId xmlns:p14="http://schemas.microsoft.com/office/powerpoint/2010/main" val="2293200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3</a:t>
            </a:fld>
            <a:endParaRPr lang="en-GB"/>
          </a:p>
        </p:txBody>
      </p:sp>
    </p:spTree>
    <p:extLst>
      <p:ext uri="{BB962C8B-B14F-4D97-AF65-F5344CB8AC3E}">
        <p14:creationId xmlns:p14="http://schemas.microsoft.com/office/powerpoint/2010/main" val="35909009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30</a:t>
            </a:fld>
            <a:endParaRPr lang="en-GB"/>
          </a:p>
        </p:txBody>
      </p:sp>
    </p:spTree>
    <p:extLst>
      <p:ext uri="{BB962C8B-B14F-4D97-AF65-F5344CB8AC3E}">
        <p14:creationId xmlns:p14="http://schemas.microsoft.com/office/powerpoint/2010/main" val="8839327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31</a:t>
            </a:fld>
            <a:endParaRPr lang="en-GB"/>
          </a:p>
        </p:txBody>
      </p:sp>
    </p:spTree>
    <p:extLst>
      <p:ext uri="{BB962C8B-B14F-4D97-AF65-F5344CB8AC3E}">
        <p14:creationId xmlns:p14="http://schemas.microsoft.com/office/powerpoint/2010/main" val="28656914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32</a:t>
            </a:fld>
            <a:endParaRPr lang="en-GB"/>
          </a:p>
        </p:txBody>
      </p:sp>
    </p:spTree>
    <p:extLst>
      <p:ext uri="{BB962C8B-B14F-4D97-AF65-F5344CB8AC3E}">
        <p14:creationId xmlns:p14="http://schemas.microsoft.com/office/powerpoint/2010/main" val="14757638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33</a:t>
            </a:fld>
            <a:endParaRPr lang="en-GB"/>
          </a:p>
        </p:txBody>
      </p:sp>
    </p:spTree>
    <p:extLst>
      <p:ext uri="{BB962C8B-B14F-4D97-AF65-F5344CB8AC3E}">
        <p14:creationId xmlns:p14="http://schemas.microsoft.com/office/powerpoint/2010/main" val="13363913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34</a:t>
            </a:fld>
            <a:endParaRPr lang="en-GB"/>
          </a:p>
        </p:txBody>
      </p:sp>
    </p:spTree>
    <p:extLst>
      <p:ext uri="{BB962C8B-B14F-4D97-AF65-F5344CB8AC3E}">
        <p14:creationId xmlns:p14="http://schemas.microsoft.com/office/powerpoint/2010/main" val="27848442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35</a:t>
            </a:fld>
            <a:endParaRPr lang="en-GB"/>
          </a:p>
        </p:txBody>
      </p:sp>
    </p:spTree>
    <p:extLst>
      <p:ext uri="{BB962C8B-B14F-4D97-AF65-F5344CB8AC3E}">
        <p14:creationId xmlns:p14="http://schemas.microsoft.com/office/powerpoint/2010/main" val="7489550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36</a:t>
            </a:fld>
            <a:endParaRPr lang="en-GB"/>
          </a:p>
        </p:txBody>
      </p:sp>
    </p:spTree>
    <p:extLst>
      <p:ext uri="{BB962C8B-B14F-4D97-AF65-F5344CB8AC3E}">
        <p14:creationId xmlns:p14="http://schemas.microsoft.com/office/powerpoint/2010/main" val="859608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4</a:t>
            </a:fld>
            <a:endParaRPr lang="en-GB"/>
          </a:p>
        </p:txBody>
      </p:sp>
    </p:spTree>
    <p:extLst>
      <p:ext uri="{BB962C8B-B14F-4D97-AF65-F5344CB8AC3E}">
        <p14:creationId xmlns:p14="http://schemas.microsoft.com/office/powerpoint/2010/main" val="317004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EC23EE6F-2E41-45F5-A674-AE96733502FB}" type="slidenum">
              <a:rPr lang="en-GB" smtClean="0"/>
              <a:t>5</a:t>
            </a:fld>
            <a:endParaRPr lang="en-GB"/>
          </a:p>
        </p:txBody>
      </p:sp>
    </p:spTree>
    <p:extLst>
      <p:ext uri="{BB962C8B-B14F-4D97-AF65-F5344CB8AC3E}">
        <p14:creationId xmlns:p14="http://schemas.microsoft.com/office/powerpoint/2010/main" val="1107250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EC23EE6F-2E41-45F5-A674-AE96733502FB}" type="slidenum">
              <a:rPr lang="en-GB" smtClean="0"/>
              <a:t>6</a:t>
            </a:fld>
            <a:endParaRPr lang="en-GB"/>
          </a:p>
        </p:txBody>
      </p:sp>
    </p:spTree>
    <p:extLst>
      <p:ext uri="{BB962C8B-B14F-4D97-AF65-F5344CB8AC3E}">
        <p14:creationId xmlns:p14="http://schemas.microsoft.com/office/powerpoint/2010/main" val="2074392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EC23EE6F-2E41-45F5-A674-AE96733502FB}" type="slidenum">
              <a:rPr lang="en-GB" smtClean="0"/>
              <a:t>7</a:t>
            </a:fld>
            <a:endParaRPr lang="en-GB"/>
          </a:p>
        </p:txBody>
      </p:sp>
    </p:spTree>
    <p:extLst>
      <p:ext uri="{BB962C8B-B14F-4D97-AF65-F5344CB8AC3E}">
        <p14:creationId xmlns:p14="http://schemas.microsoft.com/office/powerpoint/2010/main" val="1491302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C23EE6F-2E41-45F5-A674-AE96733502FB}" type="slidenum">
              <a:rPr lang="en-GB" smtClean="0"/>
              <a:t>8</a:t>
            </a:fld>
            <a:endParaRPr lang="en-GB"/>
          </a:p>
        </p:txBody>
      </p:sp>
    </p:spTree>
    <p:extLst>
      <p:ext uri="{BB962C8B-B14F-4D97-AF65-F5344CB8AC3E}">
        <p14:creationId xmlns:p14="http://schemas.microsoft.com/office/powerpoint/2010/main" val="1007710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C23EE6F-2E41-45F5-A674-AE96733502FB}" type="slidenum">
              <a:rPr lang="en-GB" smtClean="0"/>
              <a:t>9</a:t>
            </a:fld>
            <a:endParaRPr lang="en-GB"/>
          </a:p>
        </p:txBody>
      </p:sp>
    </p:spTree>
    <p:extLst>
      <p:ext uri="{BB962C8B-B14F-4D97-AF65-F5344CB8AC3E}">
        <p14:creationId xmlns:p14="http://schemas.microsoft.com/office/powerpoint/2010/main" val="265943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5" name="Picture Placeholder 4">
            <a:extLst>
              <a:ext uri="{FF2B5EF4-FFF2-40B4-BE49-F238E27FC236}">
                <a16:creationId xmlns:a16="http://schemas.microsoft.com/office/drawing/2014/main" id="{9F269E98-3629-3297-AC06-ABA2D8C0F87C}"/>
              </a:ext>
            </a:extLst>
          </p:cNvPr>
          <p:cNvSpPr>
            <a:spLocks noGrp="1"/>
          </p:cNvSpPr>
          <p:nvPr>
            <p:ph type="pic" sz="quarter" idx="10" hasCustomPrompt="1"/>
          </p:nvPr>
        </p:nvSpPr>
        <p:spPr>
          <a:xfrm>
            <a:off x="2916238" y="4581525"/>
            <a:ext cx="3455987" cy="2087563"/>
          </a:xfrm>
          <a:prstGeom prst="rect">
            <a:avLst/>
          </a:prstGeom>
        </p:spPr>
        <p:txBody>
          <a:bodyPr/>
          <a:lstStyle>
            <a:lvl1pPr marL="0" indent="0" algn="ctr">
              <a:buNone/>
              <a:defRPr sz="2800">
                <a:highlight>
                  <a:srgbClr val="FFFF00"/>
                </a:highlight>
                <a:latin typeface="Arial" panose="020B0604020202020204" pitchFamily="34" charset="0"/>
                <a:cs typeface="Arial" panose="020B0604020202020204" pitchFamily="34" charset="0"/>
              </a:defRPr>
            </a:lvl1pPr>
          </a:lstStyle>
          <a:p>
            <a:r>
              <a:rPr lang="en-GB"/>
              <a:t>Add programme logo (optional)</a:t>
            </a:r>
          </a:p>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ultiple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anose="020B0604020202020204" pitchFamily="34" charset="0"/>
                <a:cs typeface="Arial" panose="020B0604020202020204" pitchFamily="34" charset="0"/>
              </a:defRPr>
            </a:lvl1pPr>
          </a:lstStyle>
          <a:p>
            <a:r>
              <a:rPr lang="en-GB"/>
              <a:t>Click to edit Master title style</a:t>
            </a:r>
            <a:endParaRPr lang="en-US"/>
          </a:p>
        </p:txBody>
      </p:sp>
      <p:sp>
        <p:nvSpPr>
          <p:cNvPr id="3" name="Content Placeholder 2"/>
          <p:cNvSpPr>
            <a:spLocks noGrp="1"/>
          </p:cNvSpPr>
          <p:nvPr>
            <p:ph sz="half" idx="1"/>
          </p:nvPr>
        </p:nvSpPr>
        <p:spPr>
          <a:xfrm>
            <a:off x="457200" y="1600201"/>
            <a:ext cx="4038600" cy="2332856"/>
          </a:xfrm>
          <a:prstGeom prst="rect">
            <a:avLst/>
          </a:prstGeom>
        </p:spPr>
        <p:txBody>
          <a:bodyPr vert="horz"/>
          <a:lstStyle>
            <a:lvl1pPr>
              <a:defRPr sz="2200">
                <a:latin typeface="Arial" panose="020B0604020202020204" pitchFamily="34" charset="0"/>
                <a:cs typeface="Arial" panose="020B0604020202020204"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p:txBody>
      </p:sp>
      <p:sp>
        <p:nvSpPr>
          <p:cNvPr id="4" name="Content Placeholder 3"/>
          <p:cNvSpPr>
            <a:spLocks noGrp="1"/>
          </p:cNvSpPr>
          <p:nvPr>
            <p:ph sz="half" idx="2"/>
          </p:nvPr>
        </p:nvSpPr>
        <p:spPr>
          <a:xfrm>
            <a:off x="4648199" y="1600201"/>
            <a:ext cx="3956249" cy="692151"/>
          </a:xfrm>
          <a:prstGeom prst="rect">
            <a:avLst/>
          </a:prstGeom>
        </p:spPr>
        <p:txBody>
          <a:bodyPr vert="horz"/>
          <a:lstStyle>
            <a:lvl1pPr>
              <a:defRPr sz="2200">
                <a:latin typeface="Arial" panose="020B0604020202020204" pitchFamily="34" charset="0"/>
                <a:cs typeface="Arial" panose="020B0604020202020204"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p:txBody>
      </p:sp>
      <p:sp>
        <p:nvSpPr>
          <p:cNvPr id="6" name="Content Placeholder 5">
            <a:extLst>
              <a:ext uri="{FF2B5EF4-FFF2-40B4-BE49-F238E27FC236}">
                <a16:creationId xmlns:a16="http://schemas.microsoft.com/office/drawing/2014/main" id="{590DE669-60AC-C6AF-5994-46FB0F7461ED}"/>
              </a:ext>
            </a:extLst>
          </p:cNvPr>
          <p:cNvSpPr>
            <a:spLocks noGrp="1"/>
          </p:cNvSpPr>
          <p:nvPr>
            <p:ph sz="quarter" idx="10"/>
          </p:nvPr>
        </p:nvSpPr>
        <p:spPr>
          <a:xfrm>
            <a:off x="380489" y="4115620"/>
            <a:ext cx="4100512" cy="2625725"/>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8" name="Content Placeholder 7">
            <a:extLst>
              <a:ext uri="{FF2B5EF4-FFF2-40B4-BE49-F238E27FC236}">
                <a16:creationId xmlns:a16="http://schemas.microsoft.com/office/drawing/2014/main" id="{FE8AE6C5-9E77-08CD-AF2B-A3012B41153C}"/>
              </a:ext>
            </a:extLst>
          </p:cNvPr>
          <p:cNvSpPr>
            <a:spLocks noGrp="1"/>
          </p:cNvSpPr>
          <p:nvPr>
            <p:ph sz="quarter" idx="11"/>
          </p:nvPr>
        </p:nvSpPr>
        <p:spPr>
          <a:xfrm>
            <a:off x="4648201" y="4115620"/>
            <a:ext cx="3956248" cy="2625725"/>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10" name="Content Placeholder 9">
            <a:extLst>
              <a:ext uri="{FF2B5EF4-FFF2-40B4-BE49-F238E27FC236}">
                <a16:creationId xmlns:a16="http://schemas.microsoft.com/office/drawing/2014/main" id="{866A701E-8392-7653-6833-B4E53092E6A5}"/>
              </a:ext>
            </a:extLst>
          </p:cNvPr>
          <p:cNvSpPr>
            <a:spLocks noGrp="1"/>
          </p:cNvSpPr>
          <p:nvPr>
            <p:ph sz="quarter" idx="12"/>
          </p:nvPr>
        </p:nvSpPr>
        <p:spPr>
          <a:xfrm>
            <a:off x="4648199" y="3253491"/>
            <a:ext cx="3966468" cy="692150"/>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12" name="Content Placeholder 11">
            <a:extLst>
              <a:ext uri="{FF2B5EF4-FFF2-40B4-BE49-F238E27FC236}">
                <a16:creationId xmlns:a16="http://schemas.microsoft.com/office/drawing/2014/main" id="{F66B5CD8-7635-538F-9818-E3C2E2B54E08}"/>
              </a:ext>
            </a:extLst>
          </p:cNvPr>
          <p:cNvSpPr>
            <a:spLocks noGrp="1"/>
          </p:cNvSpPr>
          <p:nvPr>
            <p:ph sz="quarter" idx="13"/>
          </p:nvPr>
        </p:nvSpPr>
        <p:spPr>
          <a:xfrm>
            <a:off x="4658418" y="2474431"/>
            <a:ext cx="3956249" cy="692151"/>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691045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a:t>Click to edit Master title style</a:t>
            </a:r>
            <a:endParaRPr lang="en-US"/>
          </a:p>
        </p:txBody>
      </p:sp>
      <p:sp>
        <p:nvSpPr>
          <p:cNvPr id="4" name="Content Placeholder 3"/>
          <p:cNvSpPr>
            <a:spLocks noGrp="1"/>
          </p:cNvSpPr>
          <p:nvPr>
            <p:ph sz="half" idx="2"/>
          </p:nvPr>
        </p:nvSpPr>
        <p:spPr>
          <a:xfrm>
            <a:off x="457201" y="1535113"/>
            <a:ext cx="2592386" cy="3951288"/>
          </a:xfrm>
          <a:prstGeom prst="rect">
            <a:avLst/>
          </a:prstGeom>
        </p:spPr>
        <p:txBody>
          <a:bodyPr vert="horz"/>
          <a:lstStyle>
            <a:lvl1pPr>
              <a:defRPr sz="2400">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p:txBody>
      </p:sp>
      <p:sp>
        <p:nvSpPr>
          <p:cNvPr id="8" name="Content Placeholder 7">
            <a:extLst>
              <a:ext uri="{FF2B5EF4-FFF2-40B4-BE49-F238E27FC236}">
                <a16:creationId xmlns:a16="http://schemas.microsoft.com/office/drawing/2014/main" id="{4E82312A-C749-2FF6-8958-77A84FCFB77D}"/>
              </a:ext>
            </a:extLst>
          </p:cNvPr>
          <p:cNvSpPr>
            <a:spLocks noGrp="1"/>
          </p:cNvSpPr>
          <p:nvPr>
            <p:ph sz="quarter" idx="10"/>
          </p:nvPr>
        </p:nvSpPr>
        <p:spPr>
          <a:xfrm>
            <a:off x="3275807" y="1535113"/>
            <a:ext cx="2592386" cy="3951288"/>
          </a:xfrm>
          <a:prstGeom prst="rect">
            <a:avLst/>
          </a:prstGeom>
        </p:spPr>
        <p:txBody>
          <a:bodyPr/>
          <a:lstStyle>
            <a:lvl1pPr>
              <a:defRPr sz="2400">
                <a:latin typeface="Arial" panose="020B0604020202020204" pitchFamily="34" charset="0"/>
                <a:cs typeface="Arial" panose="020B0604020202020204" pitchFamily="34" charset="0"/>
              </a:defRPr>
            </a:lvl1pPr>
          </a:lstStyle>
          <a:p>
            <a:pPr lvl="0"/>
            <a:r>
              <a:rPr lang="en-GB"/>
              <a:t>Click to edit Master text styles</a:t>
            </a:r>
          </a:p>
        </p:txBody>
      </p:sp>
      <p:sp>
        <p:nvSpPr>
          <p:cNvPr id="10" name="Content Placeholder 9">
            <a:extLst>
              <a:ext uri="{FF2B5EF4-FFF2-40B4-BE49-F238E27FC236}">
                <a16:creationId xmlns:a16="http://schemas.microsoft.com/office/drawing/2014/main" id="{D35B88CE-E50A-7C22-72BA-D66420636FAF}"/>
              </a:ext>
            </a:extLst>
          </p:cNvPr>
          <p:cNvSpPr>
            <a:spLocks noGrp="1"/>
          </p:cNvSpPr>
          <p:nvPr>
            <p:ph sz="quarter" idx="11"/>
          </p:nvPr>
        </p:nvSpPr>
        <p:spPr>
          <a:xfrm>
            <a:off x="6107245" y="1535113"/>
            <a:ext cx="2592386" cy="3951288"/>
          </a:xfrm>
          <a:prstGeom prst="rect">
            <a:avLst/>
          </a:prstGeom>
        </p:spPr>
        <p:txBody>
          <a:bodyPr/>
          <a:lstStyle>
            <a:lvl1pPr>
              <a:defRPr sz="2400">
                <a:latin typeface="Arial" panose="020B0604020202020204" pitchFamily="34" charset="0"/>
                <a:cs typeface="Arial" panose="020B0604020202020204" pitchFamily="34" charset="0"/>
              </a:defRPr>
            </a:lvl1pPr>
          </a:lstStyle>
          <a:p>
            <a:pPr lvl="0"/>
            <a:r>
              <a:rPr lang="en-GB"/>
              <a:t>Click to edit Master text styles</a:t>
            </a:r>
          </a:p>
        </p:txBody>
      </p:sp>
      <p:sp>
        <p:nvSpPr>
          <p:cNvPr id="12" name="Text Placeholder 11">
            <a:extLst>
              <a:ext uri="{FF2B5EF4-FFF2-40B4-BE49-F238E27FC236}">
                <a16:creationId xmlns:a16="http://schemas.microsoft.com/office/drawing/2014/main" id="{D235E4C2-50E5-BEB3-D467-C30B3F854FFB}"/>
              </a:ext>
            </a:extLst>
          </p:cNvPr>
          <p:cNvSpPr>
            <a:spLocks noGrp="1"/>
          </p:cNvSpPr>
          <p:nvPr>
            <p:ph type="body" sz="quarter" idx="12"/>
          </p:nvPr>
        </p:nvSpPr>
        <p:spPr>
          <a:xfrm>
            <a:off x="435506" y="5603876"/>
            <a:ext cx="2614081" cy="598487"/>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
        <p:nvSpPr>
          <p:cNvPr id="14" name="Text Placeholder 13">
            <a:extLst>
              <a:ext uri="{FF2B5EF4-FFF2-40B4-BE49-F238E27FC236}">
                <a16:creationId xmlns:a16="http://schemas.microsoft.com/office/drawing/2014/main" id="{00A9C224-3B18-2372-D0A6-39AC1F4FD4AB}"/>
              </a:ext>
            </a:extLst>
          </p:cNvPr>
          <p:cNvSpPr>
            <a:spLocks noGrp="1"/>
          </p:cNvSpPr>
          <p:nvPr>
            <p:ph type="body" sz="quarter" idx="13"/>
          </p:nvPr>
        </p:nvSpPr>
        <p:spPr>
          <a:xfrm>
            <a:off x="3276600" y="5603875"/>
            <a:ext cx="2590800" cy="598488"/>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
        <p:nvSpPr>
          <p:cNvPr id="16" name="Text Placeholder 15">
            <a:extLst>
              <a:ext uri="{FF2B5EF4-FFF2-40B4-BE49-F238E27FC236}">
                <a16:creationId xmlns:a16="http://schemas.microsoft.com/office/drawing/2014/main" id="{E165867E-8131-E74C-DD51-2393E864A19E}"/>
              </a:ext>
            </a:extLst>
          </p:cNvPr>
          <p:cNvSpPr>
            <a:spLocks noGrp="1"/>
          </p:cNvSpPr>
          <p:nvPr>
            <p:ph type="body" sz="quarter" idx="14"/>
          </p:nvPr>
        </p:nvSpPr>
        <p:spPr>
          <a:xfrm>
            <a:off x="6094413" y="5603875"/>
            <a:ext cx="2509837" cy="598488"/>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993684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1" r:id="rId5"/>
    <p:sldLayoutId id="2147483653" r:id="rId6"/>
    <p:sldLayoutId id="2147483660"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3.gif"/><Relationship Id="rId5" Type="http://schemas.openxmlformats.org/officeDocument/2006/relationships/image" Target="../media/image7.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3.gif"/><Relationship Id="rId5" Type="http://schemas.openxmlformats.org/officeDocument/2006/relationships/image" Target="../media/image10.jpe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3.gif"/><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3.gif"/><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gif"/><Relationship Id="rId2" Type="http://schemas.openxmlformats.org/officeDocument/2006/relationships/notesSlide" Target="../notesSlides/notesSlide14.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hyperlink" Target="https://www.readingschools.scot/articles/interdisciplinary-book-projects-at-cathkin-high-school" TargetMode="Externa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gif"/><Relationship Id="rId2" Type="http://schemas.openxmlformats.org/officeDocument/2006/relationships/notesSlide" Target="../notesSlides/notesSlide15.xml"/><Relationship Id="rId1" Type="http://schemas.openxmlformats.org/officeDocument/2006/relationships/slideLayout" Target="../slideLayouts/slideLayout11.xml"/><Relationship Id="rId6" Type="http://schemas.openxmlformats.org/officeDocument/2006/relationships/image" Target="../media/image14.png"/><Relationship Id="rId5" Type="http://schemas.openxmlformats.org/officeDocument/2006/relationships/hyperlink" Target="https://www.readingschools.scot/articles/opportunities-to-respond-to-reading-at-forfar-academy" TargetMode="External"/><Relationship Id="rId4" Type="http://schemas.openxmlformats.org/officeDocument/2006/relationships/image" Target="../media/image13.jpeg"/></Relationships>
</file>

<file path=ppt/slides/_rels/slide1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jpeg"/><Relationship Id="rId7" Type="http://schemas.openxmlformats.org/officeDocument/2006/relationships/image" Target="../media/image3.gif"/><Relationship Id="rId2" Type="http://schemas.openxmlformats.org/officeDocument/2006/relationships/notesSlide" Target="../notesSlides/notesSlide16.xml"/><Relationship Id="rId1" Type="http://schemas.openxmlformats.org/officeDocument/2006/relationships/slideLayout" Target="../slideLayouts/slideLayout11.xml"/><Relationship Id="rId6" Type="http://schemas.openxmlformats.org/officeDocument/2006/relationships/hyperlink" Target="https://www.readingschools.scot/articles/reading-schools-in-asn-settings" TargetMode="External"/><Relationship Id="rId5" Type="http://schemas.openxmlformats.org/officeDocument/2006/relationships/image" Target="../media/image16.png"/><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1.xml"/><Relationship Id="rId5" Type="http://schemas.openxmlformats.org/officeDocument/2006/relationships/image" Target="../media/image3.gif"/><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1.xml"/><Relationship Id="rId5" Type="http://schemas.openxmlformats.org/officeDocument/2006/relationships/image" Target="../media/image3.gif"/><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1.xml"/><Relationship Id="rId5" Type="http://schemas.openxmlformats.org/officeDocument/2006/relationships/image" Target="../media/image3.gif"/><Relationship Id="rId4" Type="http://schemas.openxmlformats.org/officeDocument/2006/relationships/image" Target="../media/image19.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1.xml"/><Relationship Id="rId5" Type="http://schemas.openxmlformats.org/officeDocument/2006/relationships/image" Target="../media/image3.gif"/><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image" Target="../media/image3.gif"/><Relationship Id="rId5" Type="http://schemas.openxmlformats.org/officeDocument/2006/relationships/image" Target="../media/image20.png"/><Relationship Id="rId4" Type="http://schemas.openxmlformats.org/officeDocument/2006/relationships/hyperlink" Target="https://www.readingschools.scot/level-quiz"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gif"/><Relationship Id="rId2" Type="http://schemas.openxmlformats.org/officeDocument/2006/relationships/notesSlide" Target="../notesSlides/notesSlide24.xml"/><Relationship Id="rId1" Type="http://schemas.openxmlformats.org/officeDocument/2006/relationships/slideLayout" Target="../slideLayouts/slideLayout5.xml"/><Relationship Id="rId6" Type="http://schemas.openxmlformats.org/officeDocument/2006/relationships/image" Target="../media/image21.jpeg"/><Relationship Id="rId5" Type="http://schemas.openxmlformats.org/officeDocument/2006/relationships/image" Target="../media/image7.png"/><Relationship Id="rId4" Type="http://schemas.openxmlformats.org/officeDocument/2006/relationships/hyperlink" Target="https://www.readingschools.scot/users/eligibility"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scottishbooktrust.com/" TargetMode="External"/><Relationship Id="rId13"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hyperlink" Target="https://www.readingschools.scot/resources" TargetMode="External"/><Relationship Id="rId12" Type="http://schemas.openxmlformats.org/officeDocument/2006/relationships/hyperlink" Target="https://gbr01.safelinks.protection.outlook.com/?url=https%3A%2F%2Fwww.readingschools.scot%2Fcommunity&amp;data=05%7C02%7CCatherine.Wilson.Garry%40scottishbooktrust.com%7Cf6fb6e4abe7e4c83cb2b08dcbbb5cf6a%7Cb8caac85def4426b9546ecf28b79be16%7C1%7C0%7C638591636744899852%7CUnknown%7CTWFpbGZsb3d8eyJWIjoiMC4wLjAwMDAiLCJQIjoiV2luMzIiLCJBTiI6Ik1haWwiLCJXVCI6Mn0%3D%7C0%7C%7C%7C&amp;sdata=MKSReH00MRuf3RdjzMwj9CwpUTo%2F9npIZ1od28U5%2FkQ%3D&amp;reserved=0" TargetMode="External"/><Relationship Id="rId2" Type="http://schemas.openxmlformats.org/officeDocument/2006/relationships/notesSlide" Target="../notesSlides/notesSlide25.xml"/><Relationship Id="rId1" Type="http://schemas.openxmlformats.org/officeDocument/2006/relationships/slideLayout" Target="../slideLayouts/slideLayout5.xml"/><Relationship Id="rId6" Type="http://schemas.openxmlformats.org/officeDocument/2006/relationships/hyperlink" Target="https://www.readingschools.scot/faqs" TargetMode="External"/><Relationship Id="rId11" Type="http://schemas.openxmlformats.org/officeDocument/2006/relationships/hyperlink" Target="https://www.scottishbooktrust.com/learning-and-resources/clpl-for-learning-professionals" TargetMode="External"/><Relationship Id="rId5" Type="http://schemas.openxmlformats.org/officeDocument/2006/relationships/hyperlink" Target="https://www.readingschools.scot/framework" TargetMode="External"/><Relationship Id="rId10" Type="http://schemas.openxmlformats.org/officeDocument/2006/relationships/hyperlink" Target="https://www.scottishbooktrust.com/learning-and-resources/school-events-and-opportunities" TargetMode="External"/><Relationship Id="rId4" Type="http://schemas.openxmlformats.org/officeDocument/2006/relationships/hyperlink" Target="https://www.readingschools.scot/" TargetMode="External"/><Relationship Id="rId9" Type="http://schemas.openxmlformats.org/officeDocument/2006/relationships/hyperlink" Target="https://www.scottishbooktrust.com/learning-and-resources" TargetMode="External"/><Relationship Id="rId14" Type="http://schemas.openxmlformats.org/officeDocument/2006/relationships/image" Target="../media/image3.gif"/></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5.xml"/><Relationship Id="rId6" Type="http://schemas.openxmlformats.org/officeDocument/2006/relationships/image" Target="../media/image3.gif"/><Relationship Id="rId5" Type="http://schemas.openxmlformats.org/officeDocument/2006/relationships/image" Target="../media/image22.jpeg"/><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8" Type="http://schemas.openxmlformats.org/officeDocument/2006/relationships/slide" Target="slide33.xml"/><Relationship Id="rId3" Type="http://schemas.openxmlformats.org/officeDocument/2006/relationships/image" Target="../media/image1.jpeg"/><Relationship Id="rId7" Type="http://schemas.openxmlformats.org/officeDocument/2006/relationships/slide" Target="slide32.xml"/><Relationship Id="rId12" Type="http://schemas.openxmlformats.org/officeDocument/2006/relationships/image" Target="../media/image3.gif"/><Relationship Id="rId2" Type="http://schemas.openxmlformats.org/officeDocument/2006/relationships/notesSlide" Target="../notesSlides/notesSlide27.xml"/><Relationship Id="rId1" Type="http://schemas.openxmlformats.org/officeDocument/2006/relationships/slideLayout" Target="../slideLayouts/slideLayout11.xml"/><Relationship Id="rId6" Type="http://schemas.openxmlformats.org/officeDocument/2006/relationships/slide" Target="slide30.xml"/><Relationship Id="rId11" Type="http://schemas.openxmlformats.org/officeDocument/2006/relationships/slide" Target="slide36.xml"/><Relationship Id="rId5" Type="http://schemas.openxmlformats.org/officeDocument/2006/relationships/slide" Target="slide29.xml"/><Relationship Id="rId10" Type="http://schemas.openxmlformats.org/officeDocument/2006/relationships/slide" Target="slide35.xml"/><Relationship Id="rId4" Type="http://schemas.openxmlformats.org/officeDocument/2006/relationships/slide" Target="slide28.xml"/><Relationship Id="rId9" Type="http://schemas.openxmlformats.org/officeDocument/2006/relationships/slide" Target="slide34.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1.xml"/><Relationship Id="rId6" Type="http://schemas.openxmlformats.org/officeDocument/2006/relationships/image" Target="../media/image3.gif"/><Relationship Id="rId5" Type="http://schemas.openxmlformats.org/officeDocument/2006/relationships/image" Target="../media/image23.png"/><Relationship Id="rId4" Type="http://schemas.openxmlformats.org/officeDocument/2006/relationships/slide" Target="slide27.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1.xml"/><Relationship Id="rId6" Type="http://schemas.openxmlformats.org/officeDocument/2006/relationships/image" Target="../media/image23.png"/><Relationship Id="rId5" Type="http://schemas.openxmlformats.org/officeDocument/2006/relationships/slide" Target="slide27.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1.xml"/><Relationship Id="rId6" Type="http://schemas.openxmlformats.org/officeDocument/2006/relationships/image" Target="../media/image23.png"/><Relationship Id="rId5" Type="http://schemas.openxmlformats.org/officeDocument/2006/relationships/slide" Target="slide27.xml"/><Relationship Id="rId4" Type="http://schemas.openxmlformats.org/officeDocument/2006/relationships/image" Target="../media/image3.gif"/></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1.xml"/><Relationship Id="rId6" Type="http://schemas.openxmlformats.org/officeDocument/2006/relationships/image" Target="../media/image23.png"/><Relationship Id="rId5" Type="http://schemas.openxmlformats.org/officeDocument/2006/relationships/slide" Target="slide27.xml"/><Relationship Id="rId4" Type="http://schemas.openxmlformats.org/officeDocument/2006/relationships/image" Target="../media/image3.gif"/></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1.xml"/><Relationship Id="rId6" Type="http://schemas.openxmlformats.org/officeDocument/2006/relationships/image" Target="../media/image23.png"/><Relationship Id="rId5" Type="http://schemas.openxmlformats.org/officeDocument/2006/relationships/slide" Target="slide27.xml"/><Relationship Id="rId4" Type="http://schemas.openxmlformats.org/officeDocument/2006/relationships/image" Target="../media/image3.gif"/></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1.xml"/><Relationship Id="rId6" Type="http://schemas.openxmlformats.org/officeDocument/2006/relationships/image" Target="../media/image23.png"/><Relationship Id="rId5" Type="http://schemas.openxmlformats.org/officeDocument/2006/relationships/slide" Target="slide27.xml"/><Relationship Id="rId4" Type="http://schemas.openxmlformats.org/officeDocument/2006/relationships/image" Target="../media/image3.gif"/></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1.xml"/><Relationship Id="rId6" Type="http://schemas.openxmlformats.org/officeDocument/2006/relationships/image" Target="../media/image23.png"/><Relationship Id="rId5" Type="http://schemas.openxmlformats.org/officeDocument/2006/relationships/slide" Target="slide27.xml"/><Relationship Id="rId4" Type="http://schemas.openxmlformats.org/officeDocument/2006/relationships/image" Target="../media/image3.gif"/></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1.xml"/><Relationship Id="rId6" Type="http://schemas.openxmlformats.org/officeDocument/2006/relationships/image" Target="../media/image23.png"/><Relationship Id="rId5" Type="http://schemas.openxmlformats.org/officeDocument/2006/relationships/slide" Target="slide27.xml"/><Relationship Id="rId4" Type="http://schemas.openxmlformats.org/officeDocument/2006/relationships/image" Target="../media/image3.gif"/></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25.png"/><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3.gif"/><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3.gif"/><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3.gif"/><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3.gif"/><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3.gif"/><Relationship Id="rId5" Type="http://schemas.openxmlformats.org/officeDocument/2006/relationships/image" Target="../media/image8.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nchor="t" anchorCtr="0">
            <a:noAutofit/>
          </a:bodyPr>
          <a:lstStyle/>
          <a:p>
            <a:pPr algn="l"/>
            <a:r>
              <a:rPr lang="en-US" sz="3200" b="1" dirty="0">
                <a:latin typeface="Arial" panose="020B0604020202020204" pitchFamily="34" charset="0"/>
                <a:cs typeface="Arial" panose="020B0604020202020204" pitchFamily="34" charset="0"/>
              </a:rPr>
              <a:t>How to use this PowerPoint</a:t>
            </a:r>
          </a:p>
        </p:txBody>
      </p:sp>
      <p:sp>
        <p:nvSpPr>
          <p:cNvPr id="9" name="Vertical Text Placeholder 8"/>
          <p:cNvSpPr>
            <a:spLocks noGrp="1"/>
          </p:cNvSpPr>
          <p:nvPr>
            <p:ph type="body" orient="vert" idx="1"/>
          </p:nvPr>
        </p:nvSpPr>
        <p:spPr>
          <a:xfrm>
            <a:off x="457200" y="1051561"/>
            <a:ext cx="8229600" cy="4294594"/>
          </a:xfrm>
        </p:spPr>
        <p:txBody>
          <a:bodyPr vert="horz" lIns="91440" tIns="45720" rIns="91440" bIns="45720" anchor="t">
            <a:normAutofit fontScale="70000" lnSpcReduction="20000"/>
          </a:bodyPr>
          <a:lstStyle/>
          <a:p>
            <a:pPr marL="0" indent="0">
              <a:buNone/>
            </a:pPr>
            <a:r>
              <a:rPr lang="en-US" sz="2800" dirty="0">
                <a:latin typeface="Helvetica Neue"/>
              </a:rPr>
              <a:t>Before using this PowerPoint with your colleagues, feel free to edit it with your own ideas, </a:t>
            </a:r>
            <a:r>
              <a:rPr lang="en-US" sz="2800" dirty="0" err="1">
                <a:latin typeface="Helvetica Neue"/>
              </a:rPr>
              <a:t>programmes</a:t>
            </a:r>
            <a:r>
              <a:rPr lang="en-US" sz="2800" dirty="0">
                <a:latin typeface="Helvetica Neue"/>
              </a:rPr>
              <a:t> you already run, or any other considerations or context you’d like to add about your school.</a:t>
            </a:r>
          </a:p>
          <a:p>
            <a:pPr marL="0" indent="0">
              <a:buNone/>
            </a:pPr>
            <a:endParaRPr lang="en-US" sz="2800" dirty="0">
              <a:latin typeface="Helvetica Neue"/>
            </a:endParaRPr>
          </a:p>
          <a:p>
            <a:pPr marL="0" indent="0">
              <a:buNone/>
            </a:pPr>
            <a:r>
              <a:rPr lang="en-US" sz="2800" dirty="0">
                <a:latin typeface="Helvetica Neue"/>
              </a:rPr>
              <a:t>We’ve split this PowerPoint into four parts, please feel free to just focus on the area(s) that are most useful to you:</a:t>
            </a:r>
          </a:p>
          <a:p>
            <a:r>
              <a:rPr lang="en-US" sz="2800" dirty="0">
                <a:latin typeface="Helvetica Neue"/>
              </a:rPr>
              <a:t>Part 1: </a:t>
            </a:r>
            <a:r>
              <a:rPr lang="en-US" sz="2800" dirty="0">
                <a:latin typeface="Helvetica Neue"/>
                <a:cs typeface="Arial"/>
              </a:rPr>
              <a:t>Why take part in Reading Schools?</a:t>
            </a:r>
          </a:p>
          <a:p>
            <a:r>
              <a:rPr lang="en-US" sz="2800" dirty="0">
                <a:latin typeface="Helvetica Neue"/>
              </a:rPr>
              <a:t>Part 2: What does Reading Schools look like?</a:t>
            </a:r>
          </a:p>
          <a:p>
            <a:r>
              <a:rPr lang="en-US" sz="2800" dirty="0">
                <a:latin typeface="Helvetica Neue"/>
              </a:rPr>
              <a:t>Part 3: What do you want to deliver in your school?</a:t>
            </a:r>
          </a:p>
          <a:p>
            <a:r>
              <a:rPr lang="en-US" sz="2800" dirty="0">
                <a:latin typeface="Helvetica Neue"/>
              </a:rPr>
              <a:t>Part 4: Next steps</a:t>
            </a:r>
            <a:br>
              <a:rPr lang="en-US" sz="2800" dirty="0">
                <a:latin typeface="Helvetica Neue"/>
              </a:rPr>
            </a:br>
            <a:endParaRPr lang="en-US" sz="2800" dirty="0">
              <a:latin typeface="Helvetica Neue"/>
            </a:endParaRPr>
          </a:p>
          <a:p>
            <a:pPr marL="0" indent="0">
              <a:buNone/>
            </a:pPr>
            <a:r>
              <a:rPr lang="en-US" sz="2800" dirty="0">
                <a:latin typeface="Helvetica Neue"/>
              </a:rPr>
              <a:t>Please note: the Reading Dare game from slide 21 to 29 requires clicking or touching the screen and, as such, may not work with screen assistive technology. </a:t>
            </a:r>
            <a:endParaRPr lang="en-US" sz="2800" dirty="0">
              <a:solidFill>
                <a:srgbClr val="FF0000"/>
              </a:solidFill>
              <a:latin typeface="Helvetica Neue"/>
            </a:endParaRPr>
          </a:p>
        </p:txBody>
      </p:sp>
      <p:pic>
        <p:nvPicPr>
          <p:cNvPr id="2" name="Picture 1">
            <a:extLst>
              <a:ext uri="{FF2B5EF4-FFF2-40B4-BE49-F238E27FC236}">
                <a16:creationId xmlns:a16="http://schemas.microsoft.com/office/drawing/2014/main" id="{09CC26EB-B259-9EC7-BA87-E91D44C4B9EF}"/>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3200063" y="4968478"/>
            <a:ext cx="3267945" cy="1895907"/>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457200" y="274638"/>
            <a:ext cx="8229600" cy="734072"/>
          </a:xfrm>
        </p:spPr>
        <p:txBody>
          <a:bodyPr anchor="t" anchorCtr="0"/>
          <a:lstStyle/>
          <a:p>
            <a:pPr algn="l"/>
            <a:r>
              <a:rPr lang="en-US" sz="3200" b="1" dirty="0">
                <a:latin typeface="Arial" panose="020B0604020202020204" pitchFamily="34" charset="0"/>
                <a:cs typeface="Arial" panose="020B0604020202020204" pitchFamily="34" charset="0"/>
              </a:rPr>
              <a:t>Framework example (1)</a:t>
            </a:r>
          </a:p>
        </p:txBody>
      </p:sp>
      <p:sp>
        <p:nvSpPr>
          <p:cNvPr id="7" name="TextBox 6">
            <a:extLst>
              <a:ext uri="{FF2B5EF4-FFF2-40B4-BE49-F238E27FC236}">
                <a16:creationId xmlns:a16="http://schemas.microsoft.com/office/drawing/2014/main" id="{0360799E-C189-24BA-348A-37EF1F23BFD4}"/>
              </a:ext>
            </a:extLst>
          </p:cNvPr>
          <p:cNvSpPr txBox="1"/>
          <p:nvPr/>
        </p:nvSpPr>
        <p:spPr>
          <a:xfrm>
            <a:off x="526944" y="898719"/>
            <a:ext cx="5672934"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This is how the Framework appears on the Reading Schools website</a:t>
            </a:r>
          </a:p>
        </p:txBody>
      </p:sp>
      <p:pic>
        <p:nvPicPr>
          <p:cNvPr id="5" name="Picture 4" descr="Image taken from Reading Schools website showing the Key Areas">
            <a:extLst>
              <a:ext uri="{FF2B5EF4-FFF2-40B4-BE49-F238E27FC236}">
                <a16:creationId xmlns:a16="http://schemas.microsoft.com/office/drawing/2014/main" id="{91161B4E-F845-4222-1D52-389CB0149ABF}"/>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26944" y="1476528"/>
            <a:ext cx="5519204" cy="4636779"/>
          </a:xfrm>
          <a:prstGeom prst="rect">
            <a:avLst/>
          </a:prstGeom>
        </p:spPr>
      </p:pic>
      <p:sp>
        <p:nvSpPr>
          <p:cNvPr id="6" name="Arrow: Left 5" descr="Arrow pointing to section 2.2 of the Reading Schools Framework - the next slide will expand this section, and focus on a specific key area">
            <a:extLst>
              <a:ext uri="{FF2B5EF4-FFF2-40B4-BE49-F238E27FC236}">
                <a16:creationId xmlns:a16="http://schemas.microsoft.com/office/drawing/2014/main" id="{324C7782-5242-5C6A-500B-CE2CD5A8339A}"/>
              </a:ext>
              <a:ext uri="{C183D7F6-B498-43B3-948B-1728B52AA6E4}">
                <adec:decorative xmlns:adec="http://schemas.microsoft.com/office/drawing/2017/decorative" val="0"/>
              </a:ext>
            </a:extLst>
          </p:cNvPr>
          <p:cNvSpPr/>
          <p:nvPr/>
        </p:nvSpPr>
        <p:spPr>
          <a:xfrm>
            <a:off x="5953850" y="3897940"/>
            <a:ext cx="1131724" cy="520757"/>
          </a:xfrm>
          <a:prstGeom prst="leftArrow">
            <a:avLst/>
          </a:prstGeom>
          <a:solidFill>
            <a:srgbClr val="53B7D5"/>
          </a:solidFill>
          <a:ln>
            <a:solidFill>
              <a:srgbClr val="53B7D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92526721-F482-86D8-1A36-DB6B2C29945A}"/>
              </a:ext>
            </a:extLst>
          </p:cNvPr>
          <p:cNvSpPr txBox="1"/>
          <p:nvPr/>
        </p:nvSpPr>
        <p:spPr>
          <a:xfrm>
            <a:off x="7045881" y="3696653"/>
            <a:ext cx="2098119" cy="923330"/>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rPr>
              <a:t>Let’s expand to see one example of a Key Area</a:t>
            </a:r>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rot="20478492">
            <a:off x="5945276" y="-264735"/>
            <a:ext cx="2521736" cy="2140443"/>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5616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anchor="t" anchorCtr="0"/>
          <a:lstStyle/>
          <a:p>
            <a:pPr algn="l"/>
            <a:r>
              <a:rPr lang="en-US" sz="3600" b="1" dirty="0">
                <a:latin typeface="Arial" panose="020B0604020202020204" pitchFamily="34" charset="0"/>
                <a:cs typeface="Arial" panose="020B0604020202020204" pitchFamily="34" charset="0"/>
              </a:rPr>
              <a:t>Framework example (2)</a:t>
            </a:r>
          </a:p>
        </p:txBody>
      </p:sp>
      <p:sp>
        <p:nvSpPr>
          <p:cNvPr id="3" name="TextBox 2">
            <a:extLst>
              <a:ext uri="{FF2B5EF4-FFF2-40B4-BE49-F238E27FC236}">
                <a16:creationId xmlns:a16="http://schemas.microsoft.com/office/drawing/2014/main" id="{BB99DEB2-D2F2-B217-9AA4-B64186055760}"/>
              </a:ext>
            </a:extLst>
          </p:cNvPr>
          <p:cNvSpPr txBox="1"/>
          <p:nvPr/>
        </p:nvSpPr>
        <p:spPr>
          <a:xfrm>
            <a:off x="606749" y="979438"/>
            <a:ext cx="5558896" cy="5816977"/>
          </a:xfrm>
          <a:prstGeom prst="rect">
            <a:avLst/>
          </a:prstGeom>
          <a:noFill/>
        </p:spPr>
        <p:txBody>
          <a:bodyPr wrap="square" rtlCol="0">
            <a:spAutoFit/>
          </a:bodyPr>
          <a:lstStyle/>
          <a:p>
            <a:r>
              <a:rPr lang="en-GB" sz="1900" b="1" dirty="0">
                <a:latin typeface="Arial" panose="020B0604020202020204" pitchFamily="34" charset="0"/>
                <a:cs typeface="Arial" panose="020B0604020202020204" pitchFamily="34" charset="0"/>
              </a:rPr>
              <a:t>2.2 Curriculum</a:t>
            </a:r>
            <a:br>
              <a:rPr lang="en-GB" sz="2000" b="1" dirty="0">
                <a:latin typeface="Arial" panose="020B0604020202020204" pitchFamily="34" charset="0"/>
                <a:cs typeface="Arial" panose="020B0604020202020204" pitchFamily="34" charset="0"/>
              </a:rPr>
            </a:br>
            <a:r>
              <a:rPr lang="en-GB" b="1" dirty="0">
                <a:solidFill>
                  <a:srgbClr val="53B7D5"/>
                </a:solidFill>
                <a:latin typeface="Arial" panose="020B0604020202020204" pitchFamily="34" charset="0"/>
                <a:cs typeface="Arial" panose="020B0604020202020204" pitchFamily="34" charset="0"/>
              </a:rPr>
              <a:t>Key Area 2.2.1 – Regular opportunities to read for pleasure</a:t>
            </a:r>
            <a:br>
              <a:rPr lang="en-GB" sz="2000" b="1" dirty="0">
                <a:latin typeface="Arial" panose="020B0604020202020204" pitchFamily="34" charset="0"/>
                <a:cs typeface="Arial" panose="020B0604020202020204" pitchFamily="34" charset="0"/>
              </a:rPr>
            </a:br>
            <a:br>
              <a:rPr lang="en-GB" sz="2400" dirty="0">
                <a:latin typeface="Arial" panose="020B0604020202020204" pitchFamily="34" charset="0"/>
                <a:cs typeface="Arial" panose="020B0604020202020204" pitchFamily="34" charset="0"/>
              </a:rPr>
            </a:br>
            <a:r>
              <a:rPr lang="en-GB" sz="1700" dirty="0">
                <a:latin typeface="Arial" panose="020B0604020202020204" pitchFamily="34" charset="0"/>
                <a:cs typeface="Arial" panose="020B0604020202020204" pitchFamily="34" charset="0"/>
              </a:rPr>
              <a:t>Ensuring that regular reading for pleasure takes place, reading is integrated into the school day/week and not just used to fill time or reward good work, demonstrating that reading is considered important within the school.</a:t>
            </a:r>
          </a:p>
          <a:p>
            <a:endParaRPr lang="en-GB" sz="1700" b="1"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Schools should ensure that all learners have regular time to read texts of their own choosing in one of the below ways, or in another way that suits their setting:</a:t>
            </a:r>
          </a:p>
          <a:p>
            <a:endParaRPr lang="en-GB" sz="17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Having regular reading at registration / transition times / other times as appropriate</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Holding spontaneous DEAR time (Drop Everything and Read)</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Including reading for pleasure time in home learning</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a:p>
            <a:endParaRPr lang="en-GB" dirty="0"/>
          </a:p>
          <a:p>
            <a:endParaRPr lang="en-GB" dirty="0"/>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rot="20478492">
            <a:off x="5945276" y="-264735"/>
            <a:ext cx="2521736" cy="2140443"/>
          </a:xfrm>
          <a:prstGeom prst="rect">
            <a:avLst/>
          </a:prstGeom>
        </p:spPr>
      </p:pic>
      <p:pic>
        <p:nvPicPr>
          <p:cNvPr id="7" name="Picture 6">
            <a:extLst>
              <a:ext uri="{FF2B5EF4-FFF2-40B4-BE49-F238E27FC236}">
                <a16:creationId xmlns:a16="http://schemas.microsoft.com/office/drawing/2014/main" id="{AF1779BB-C491-8FCD-13A8-927676DEDF3A}"/>
              </a:ext>
              <a:ext uri="{C183D7F6-B498-43B3-948B-1728B52AA6E4}">
                <adec:decorative xmlns:adec="http://schemas.microsoft.com/office/drawing/2017/decorative" val="1"/>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416727" y="1692477"/>
            <a:ext cx="2326764" cy="3473046"/>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56301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anchor="t" anchorCtr="0"/>
          <a:lstStyle/>
          <a:p>
            <a:pPr algn="l"/>
            <a:r>
              <a:rPr lang="en-US" sz="4000" b="1" dirty="0">
                <a:latin typeface="Arial" panose="020B0604020202020204" pitchFamily="34" charset="0"/>
                <a:cs typeface="Arial" panose="020B0604020202020204" pitchFamily="34" charset="0"/>
              </a:rPr>
              <a:t>Framework overview</a:t>
            </a:r>
          </a:p>
        </p:txBody>
      </p:sp>
      <p:sp>
        <p:nvSpPr>
          <p:cNvPr id="3" name="Vertical Text Placeholder 8">
            <a:extLst>
              <a:ext uri="{FF2B5EF4-FFF2-40B4-BE49-F238E27FC236}">
                <a16:creationId xmlns:a16="http://schemas.microsoft.com/office/drawing/2014/main" id="{D34D5FEC-D67D-EA4A-C851-77FFE1FFE517}"/>
              </a:ext>
            </a:extLst>
          </p:cNvPr>
          <p:cNvSpPr txBox="1">
            <a:spLocks/>
          </p:cNvSpPr>
          <p:nvPr/>
        </p:nvSpPr>
        <p:spPr>
          <a:xfrm>
            <a:off x="400509" y="1246240"/>
            <a:ext cx="8229600" cy="4626342"/>
          </a:xfrm>
          <a:prstGeom prst="rect">
            <a:avLst/>
          </a:prstGeom>
        </p:spPr>
        <p:txBody>
          <a:bodyPr vert="horz">
            <a:normAutofit fontScale="92500" lnSpcReduction="10000"/>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sz="2800" dirty="0">
                <a:latin typeface="Helvetica Neue"/>
              </a:rPr>
              <a:t>The Framework covers:</a:t>
            </a:r>
            <a:br>
              <a:rPr lang="en-US" sz="2800" dirty="0">
                <a:latin typeface="Helvetica Neue"/>
              </a:rPr>
            </a:br>
            <a:endParaRPr lang="en-US" sz="2800" dirty="0">
              <a:latin typeface="Helvetica Neue"/>
            </a:endParaRPr>
          </a:p>
          <a:p>
            <a:r>
              <a:rPr lang="en-US" sz="2800" dirty="0">
                <a:latin typeface="Helvetica Neue"/>
              </a:rPr>
              <a:t>Opportunities for your pupils to access high-quality texts, read for pleasure, and respond to texts</a:t>
            </a:r>
          </a:p>
          <a:p>
            <a:r>
              <a:rPr lang="en-US" sz="2800" dirty="0">
                <a:latin typeface="Helvetica Neue"/>
              </a:rPr>
              <a:t>Role modelling and celebrating reading and personal achievements</a:t>
            </a:r>
          </a:p>
          <a:p>
            <a:r>
              <a:rPr lang="en-US" sz="2800" dirty="0">
                <a:latin typeface="Helvetica Neue"/>
              </a:rPr>
              <a:t>Creating a reading friendly environment</a:t>
            </a:r>
          </a:p>
          <a:p>
            <a:r>
              <a:rPr lang="en-US" sz="2800" dirty="0">
                <a:latin typeface="Helvetica Neue"/>
              </a:rPr>
              <a:t>Staff development and knowledge</a:t>
            </a:r>
          </a:p>
          <a:p>
            <a:r>
              <a:rPr lang="en-US" sz="2800" dirty="0">
                <a:latin typeface="Helvetica Neue"/>
              </a:rPr>
              <a:t>Reading across the curriculum and in social networks</a:t>
            </a:r>
          </a:p>
          <a:p>
            <a:r>
              <a:rPr lang="en-US" sz="2800" dirty="0">
                <a:latin typeface="Helvetica Neue"/>
              </a:rPr>
              <a:t>Supporting families with reading at home</a:t>
            </a:r>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rot="20478492">
            <a:off x="5945276" y="-264735"/>
            <a:ext cx="2521736" cy="2140443"/>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789387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457200" y="274638"/>
            <a:ext cx="5702378" cy="1143000"/>
          </a:xfrm>
        </p:spPr>
        <p:txBody>
          <a:bodyPr anchor="t" anchorCtr="0"/>
          <a:lstStyle/>
          <a:p>
            <a:pPr algn="l"/>
            <a:r>
              <a:rPr lang="en-US" sz="3200" b="1" dirty="0">
                <a:latin typeface="Arial" panose="020B0604020202020204" pitchFamily="34" charset="0"/>
                <a:cs typeface="Arial" panose="020B0604020202020204" pitchFamily="34" charset="0"/>
              </a:rPr>
              <a:t>What does Reading Schools look like? (2)</a:t>
            </a:r>
          </a:p>
        </p:txBody>
      </p:sp>
      <p:sp>
        <p:nvSpPr>
          <p:cNvPr id="3" name="Vertical Text Placeholder 8">
            <a:extLst>
              <a:ext uri="{FF2B5EF4-FFF2-40B4-BE49-F238E27FC236}">
                <a16:creationId xmlns:a16="http://schemas.microsoft.com/office/drawing/2014/main" id="{D34D5FEC-D67D-EA4A-C851-77FFE1FFE517}"/>
              </a:ext>
            </a:extLst>
          </p:cNvPr>
          <p:cNvSpPr txBox="1">
            <a:spLocks/>
          </p:cNvSpPr>
          <p:nvPr/>
        </p:nvSpPr>
        <p:spPr>
          <a:xfrm>
            <a:off x="410369" y="1416899"/>
            <a:ext cx="8229600" cy="4454943"/>
          </a:xfrm>
          <a:prstGeom prst="rect">
            <a:avLst/>
          </a:prstGeom>
        </p:spPr>
        <p:txBody>
          <a:bodyPr vert="horz">
            <a:normAutofit fontScale="92500" lnSpcReduction="20000"/>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sz="2800" dirty="0">
                <a:latin typeface="Helvetica Neue"/>
              </a:rPr>
              <a:t>What you deliver for each Key Area can be:</a:t>
            </a:r>
          </a:p>
          <a:p>
            <a:pPr marL="0" indent="0">
              <a:buNone/>
            </a:pPr>
            <a:endParaRPr lang="en-US" sz="2800" dirty="0">
              <a:latin typeface="Helvetica Neue"/>
            </a:endParaRPr>
          </a:p>
          <a:p>
            <a:r>
              <a:rPr lang="en-US" sz="2800" dirty="0">
                <a:latin typeface="Helvetica Neue"/>
              </a:rPr>
              <a:t>Something you are already doing</a:t>
            </a:r>
            <a:br>
              <a:rPr lang="en-US" sz="2800" dirty="0">
                <a:latin typeface="Helvetica Neue"/>
              </a:rPr>
            </a:br>
            <a:endParaRPr lang="en-US" sz="2800" dirty="0">
              <a:latin typeface="Helvetica Neue"/>
            </a:endParaRPr>
          </a:p>
          <a:p>
            <a:r>
              <a:rPr lang="en-US" sz="2800" dirty="0">
                <a:latin typeface="Helvetica Neue"/>
              </a:rPr>
              <a:t>Adapted to fit the context of your school and pupils, including pupils with additional support needs</a:t>
            </a:r>
          </a:p>
          <a:p>
            <a:endParaRPr lang="en-US" sz="2800" dirty="0">
              <a:latin typeface="Helvetica Neue"/>
            </a:endParaRPr>
          </a:p>
          <a:p>
            <a:r>
              <a:rPr lang="en-US" sz="2800" dirty="0">
                <a:latin typeface="Helvetica Neue"/>
              </a:rPr>
              <a:t>Delivered in languages other than English, for example Scots, Gaelic or when working with pupils who have EAL</a:t>
            </a:r>
          </a:p>
          <a:p>
            <a:pPr marL="0" indent="0">
              <a:buNone/>
            </a:pPr>
            <a:endParaRPr lang="en-US" sz="2800" dirty="0">
              <a:latin typeface="Helvetica Neue"/>
            </a:endParaRPr>
          </a:p>
          <a:p>
            <a:pPr marL="0" indent="0">
              <a:buNone/>
            </a:pPr>
            <a:r>
              <a:rPr lang="en-US" sz="2800" dirty="0">
                <a:latin typeface="Helvetica Neue"/>
              </a:rPr>
              <a:t>For example…</a:t>
            </a:r>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rot="20478492">
            <a:off x="5945276" y="-264735"/>
            <a:ext cx="2521736" cy="2140443"/>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784602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84202"/>
            <a:ext cx="8229600" cy="1143000"/>
          </a:xfrm>
        </p:spPr>
        <p:txBody>
          <a:bodyPr anchor="t" anchorCtr="0"/>
          <a:lstStyle/>
          <a:p>
            <a:r>
              <a:rPr lang="en-US" sz="3600" b="1" dirty="0">
                <a:latin typeface="Arial" panose="020B0604020202020204" pitchFamily="34" charset="0"/>
                <a:cs typeface="Arial" panose="020B0604020202020204" pitchFamily="34" charset="0"/>
              </a:rPr>
              <a:t>2.2.2 </a:t>
            </a:r>
            <a:r>
              <a:rPr lang="en-US" sz="3600" dirty="0">
                <a:latin typeface="Arial" panose="020B0604020202020204" pitchFamily="34" charset="0"/>
                <a:cs typeface="Arial" panose="020B0604020202020204" pitchFamily="34" charset="0"/>
              </a:rPr>
              <a:t>Interdisciplinary book projects</a:t>
            </a:r>
            <a:endParaRPr lang="en-US" sz="3600" b="1" dirty="0">
              <a:latin typeface="Arial" panose="020B0604020202020204" pitchFamily="34" charset="0"/>
              <a:cs typeface="Arial" panose="020B0604020202020204" pitchFamily="34" charset="0"/>
            </a:endParaRPr>
          </a:p>
        </p:txBody>
      </p:sp>
      <p:sp>
        <p:nvSpPr>
          <p:cNvPr id="8" name="Vertical Text Placeholder 8">
            <a:extLst>
              <a:ext uri="{FF2B5EF4-FFF2-40B4-BE49-F238E27FC236}">
                <a16:creationId xmlns:a16="http://schemas.microsoft.com/office/drawing/2014/main" id="{1B711A58-E8AD-4E1E-6295-A0272FC01E31}"/>
              </a:ext>
            </a:extLst>
          </p:cNvPr>
          <p:cNvSpPr txBox="1">
            <a:spLocks/>
          </p:cNvSpPr>
          <p:nvPr/>
        </p:nvSpPr>
        <p:spPr>
          <a:xfrm>
            <a:off x="457200" y="743682"/>
            <a:ext cx="8229600" cy="406970"/>
          </a:xfrm>
          <a:prstGeom prst="rect">
            <a:avLst/>
          </a:prstGeom>
        </p:spPr>
        <p:txBody>
          <a:bodyPr vert="horz">
            <a:normAutofit fontScale="85000" lnSpcReduction="20000"/>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sz="2800" dirty="0">
                <a:latin typeface="Helvetica Neue"/>
              </a:rPr>
              <a:t>Could look like…</a:t>
            </a:r>
          </a:p>
        </p:txBody>
      </p:sp>
      <p:pic>
        <p:nvPicPr>
          <p:cNvPr id="1026" name="Picture 2" descr="A collage of children's work connecting Greek myths to maths.">
            <a:extLst>
              <a:ext uri="{FF2B5EF4-FFF2-40B4-BE49-F238E27FC236}">
                <a16:creationId xmlns:a16="http://schemas.microsoft.com/office/drawing/2014/main" id="{79ED7E1F-6D9B-70FD-BFE6-A5EA39B84EC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823618" y="1398371"/>
            <a:ext cx="5496763" cy="3091929"/>
          </a:xfrm>
          <a:prstGeom prst="rect">
            <a:avLst/>
          </a:prstGeom>
          <a:noFill/>
          <a:ln w="38100">
            <a:solidFill>
              <a:srgbClr val="67B02C"/>
            </a:solidFill>
          </a:ln>
          <a:extLst>
            <a:ext uri="{909E8E84-426E-40DD-AFC4-6F175D3DCCD1}">
              <a14:hiddenFill xmlns:a14="http://schemas.microsoft.com/office/drawing/2010/main">
                <a:solidFill>
                  <a:srgbClr val="FFFFFF"/>
                </a:solidFill>
              </a14:hiddenFill>
            </a:ext>
          </a:extLst>
        </p:spPr>
      </p:pic>
      <p:sp>
        <p:nvSpPr>
          <p:cNvPr id="2" name="Vertical Text Placeholder 8">
            <a:extLst>
              <a:ext uri="{FF2B5EF4-FFF2-40B4-BE49-F238E27FC236}">
                <a16:creationId xmlns:a16="http://schemas.microsoft.com/office/drawing/2014/main" id="{C95A9269-C3CE-A77F-FD02-FD86BD700732}"/>
              </a:ext>
            </a:extLst>
          </p:cNvPr>
          <p:cNvSpPr txBox="1">
            <a:spLocks/>
          </p:cNvSpPr>
          <p:nvPr/>
        </p:nvSpPr>
        <p:spPr>
          <a:xfrm>
            <a:off x="533400" y="4661470"/>
            <a:ext cx="7212347" cy="1713011"/>
          </a:xfrm>
          <a:prstGeom prst="rect">
            <a:avLst/>
          </a:prstGeom>
        </p:spPr>
        <p:txBody>
          <a:bodyPr vert="horz">
            <a:normAutofit lnSpcReduction="10000"/>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GB" sz="2000" b="0" dirty="0">
                <a:solidFill>
                  <a:srgbClr val="1F1F1F"/>
                </a:solidFill>
                <a:effectLst/>
              </a:rPr>
              <a:t>Cathkin High School used Greek myths to inspire their maths lessons and science experiments.</a:t>
            </a:r>
          </a:p>
          <a:p>
            <a:pPr marL="0" indent="0">
              <a:buNone/>
            </a:pPr>
            <a:endParaRPr lang="en-GB" sz="2000" dirty="0">
              <a:solidFill>
                <a:srgbClr val="1F1F1F"/>
              </a:solidFill>
            </a:endParaRPr>
          </a:p>
          <a:p>
            <a:pPr marL="0" indent="0">
              <a:buNone/>
            </a:pPr>
            <a:r>
              <a:rPr lang="en-GB" sz="2000" dirty="0">
                <a:solidFill>
                  <a:srgbClr val="1F1F1F"/>
                </a:solidFill>
              </a:rPr>
              <a:t>Read more on our website: </a:t>
            </a:r>
            <a:r>
              <a:rPr lang="en-GB" sz="2000" dirty="0">
                <a:solidFill>
                  <a:srgbClr val="1F1F1F"/>
                </a:solidFill>
                <a:hlinkClick r:id="rId5"/>
              </a:rPr>
              <a:t>Interdisciplinary book projects at Cathkin High School</a:t>
            </a:r>
            <a:endParaRPr lang="en-US" sz="2800" dirty="0"/>
          </a:p>
        </p:txBody>
      </p:sp>
      <p:pic>
        <p:nvPicPr>
          <p:cNvPr id="4" name="Picture 3">
            <a:extLst>
              <a:ext uri="{FF2B5EF4-FFF2-40B4-BE49-F238E27FC236}">
                <a16:creationId xmlns:a16="http://schemas.microsoft.com/office/drawing/2014/main" id="{6B32EE48-C4E7-2660-0213-1897F8BDFBBC}"/>
              </a:ex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65367" y="2824792"/>
            <a:ext cx="2648563" cy="1869573"/>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97402" y="6451031"/>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709826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84202"/>
            <a:ext cx="8229600" cy="836992"/>
          </a:xfrm>
        </p:spPr>
        <p:txBody>
          <a:bodyPr anchor="t" anchorCtr="0"/>
          <a:lstStyle/>
          <a:p>
            <a:r>
              <a:rPr lang="en-US" sz="2400" b="1" dirty="0">
                <a:latin typeface="Arial" panose="020B0604020202020204" pitchFamily="34" charset="0"/>
                <a:cs typeface="Arial" panose="020B0604020202020204" pitchFamily="34" charset="0"/>
              </a:rPr>
              <a:t>2.3.4 </a:t>
            </a:r>
            <a:r>
              <a:rPr lang="en-GB" sz="2400" dirty="0">
                <a:latin typeface="Arial" panose="020B0604020202020204" pitchFamily="34" charset="0"/>
                <a:cs typeface="Arial" panose="020B0604020202020204" pitchFamily="34" charset="0"/>
              </a:rPr>
              <a:t>Opportunities for learners to respond to what they’re reading</a:t>
            </a:r>
            <a:endParaRPr lang="en-US" sz="2400" b="1" dirty="0">
              <a:latin typeface="Arial" panose="020B0604020202020204" pitchFamily="34" charset="0"/>
              <a:cs typeface="Arial" panose="020B0604020202020204" pitchFamily="34" charset="0"/>
            </a:endParaRPr>
          </a:p>
        </p:txBody>
      </p:sp>
      <p:sp>
        <p:nvSpPr>
          <p:cNvPr id="8" name="Vertical Text Placeholder 8">
            <a:extLst>
              <a:ext uri="{FF2B5EF4-FFF2-40B4-BE49-F238E27FC236}">
                <a16:creationId xmlns:a16="http://schemas.microsoft.com/office/drawing/2014/main" id="{1B711A58-E8AD-4E1E-6295-A0272FC01E31}"/>
              </a:ext>
            </a:extLst>
          </p:cNvPr>
          <p:cNvSpPr txBox="1">
            <a:spLocks/>
          </p:cNvSpPr>
          <p:nvPr/>
        </p:nvSpPr>
        <p:spPr>
          <a:xfrm>
            <a:off x="457200" y="921194"/>
            <a:ext cx="8229600" cy="406970"/>
          </a:xfrm>
          <a:prstGeom prst="rect">
            <a:avLst/>
          </a:prstGeom>
        </p:spPr>
        <p:txBody>
          <a:bodyPr vert="horz">
            <a:normAutofit/>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sz="2000" dirty="0">
                <a:latin typeface="Helvetica Neue"/>
              </a:rPr>
              <a:t>Could look like…</a:t>
            </a:r>
          </a:p>
        </p:txBody>
      </p:sp>
      <p:pic>
        <p:nvPicPr>
          <p:cNvPr id="1026" name="Picture 2" descr="Video camera on stand recording man presenting and holding laptop with one hand">
            <a:extLst>
              <a:ext uri="{FF2B5EF4-FFF2-40B4-BE49-F238E27FC236}">
                <a16:creationId xmlns:a16="http://schemas.microsoft.com/office/drawing/2014/main" id="{79ED7E1F-6D9B-70FD-BFE6-A5EA39B84EC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p:blipFill>
        <p:spPr bwMode="auto">
          <a:xfrm>
            <a:off x="2242593" y="1404714"/>
            <a:ext cx="4716220" cy="3144147"/>
          </a:xfrm>
          <a:prstGeom prst="rect">
            <a:avLst/>
          </a:prstGeom>
          <a:noFill/>
          <a:ln w="38100">
            <a:solidFill>
              <a:srgbClr val="53B7D5"/>
            </a:solidFill>
          </a:ln>
          <a:extLst>
            <a:ext uri="{909E8E84-426E-40DD-AFC4-6F175D3DCCD1}">
              <a14:hiddenFill xmlns:a14="http://schemas.microsoft.com/office/drawing/2010/main">
                <a:solidFill>
                  <a:srgbClr val="FFFFFF"/>
                </a:solidFill>
              </a14:hiddenFill>
            </a:ext>
          </a:extLst>
        </p:spPr>
      </p:pic>
      <p:sp>
        <p:nvSpPr>
          <p:cNvPr id="2" name="Vertical Text Placeholder 8">
            <a:extLst>
              <a:ext uri="{FF2B5EF4-FFF2-40B4-BE49-F238E27FC236}">
                <a16:creationId xmlns:a16="http://schemas.microsoft.com/office/drawing/2014/main" id="{C95A9269-C3CE-A77F-FD02-FD86BD700732}"/>
              </a:ext>
            </a:extLst>
          </p:cNvPr>
          <p:cNvSpPr txBox="1">
            <a:spLocks/>
          </p:cNvSpPr>
          <p:nvPr/>
        </p:nvSpPr>
        <p:spPr>
          <a:xfrm>
            <a:off x="533400" y="4661470"/>
            <a:ext cx="7212347" cy="1713011"/>
          </a:xfrm>
          <a:prstGeom prst="rect">
            <a:avLst/>
          </a:prstGeom>
        </p:spPr>
        <p:txBody>
          <a:bodyPr vert="horz">
            <a:normAutofit lnSpcReduction="10000"/>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GB" sz="2000" b="0" dirty="0">
                <a:solidFill>
                  <a:srgbClr val="1F1F1F"/>
                </a:solidFill>
                <a:effectLst/>
              </a:rPr>
              <a:t>Forfar Academy ran digital projects, where pupils created book reviews, trailers and podcasts.</a:t>
            </a:r>
          </a:p>
          <a:p>
            <a:pPr marL="0" indent="0">
              <a:buNone/>
            </a:pPr>
            <a:endParaRPr lang="en-GB" sz="2000" dirty="0">
              <a:solidFill>
                <a:srgbClr val="1F1F1F"/>
              </a:solidFill>
            </a:endParaRPr>
          </a:p>
          <a:p>
            <a:pPr marL="0" indent="0">
              <a:buNone/>
            </a:pPr>
            <a:r>
              <a:rPr lang="en-GB" sz="2000" dirty="0">
                <a:solidFill>
                  <a:srgbClr val="1F1F1F"/>
                </a:solidFill>
              </a:rPr>
              <a:t>Read more on our website: </a:t>
            </a:r>
            <a:r>
              <a:rPr lang="en-GB" sz="2000" dirty="0">
                <a:solidFill>
                  <a:srgbClr val="1F1F1F"/>
                </a:solidFill>
                <a:hlinkClick r:id="rId5"/>
              </a:rPr>
              <a:t>Opportunities for learners to respond to what they are reading at Forfar Academy</a:t>
            </a:r>
            <a:endParaRPr lang="en-US" sz="2800" dirty="0"/>
          </a:p>
        </p:txBody>
      </p:sp>
      <p:pic>
        <p:nvPicPr>
          <p:cNvPr id="9" name="Picture 8">
            <a:extLst>
              <a:ext uri="{FF2B5EF4-FFF2-40B4-BE49-F238E27FC236}">
                <a16:creationId xmlns:a16="http://schemas.microsoft.com/office/drawing/2014/main" id="{A5FC8724-C85D-5D59-815D-758FD412A528}"/>
              </a:ex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786943" y="1552758"/>
            <a:ext cx="4914930" cy="3469362"/>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97402" y="6451031"/>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441579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84202"/>
            <a:ext cx="8229600" cy="724383"/>
          </a:xfrm>
        </p:spPr>
        <p:txBody>
          <a:bodyPr anchor="t" anchorCtr="0"/>
          <a:lstStyle/>
          <a:p>
            <a:r>
              <a:rPr lang="en-US" sz="3200" b="1" dirty="0">
                <a:latin typeface="Arial" panose="020B0604020202020204" pitchFamily="34" charset="0"/>
                <a:cs typeface="Arial" panose="020B0604020202020204" pitchFamily="34" charset="0"/>
              </a:rPr>
              <a:t>1.3.2 </a:t>
            </a:r>
            <a:r>
              <a:rPr lang="en-GB" sz="3200" i="0" dirty="0">
                <a:solidFill>
                  <a:srgbClr val="1F1F1F"/>
                </a:solidFill>
                <a:effectLst/>
                <a:latin typeface="Arial" panose="020B0604020202020204" pitchFamily="34" charset="0"/>
                <a:cs typeface="Arial" panose="020B0604020202020204" pitchFamily="34" charset="0"/>
              </a:rPr>
              <a:t>School Environment</a:t>
            </a:r>
            <a:endParaRPr lang="en-US" sz="3200" dirty="0">
              <a:latin typeface="Arial" panose="020B0604020202020204" pitchFamily="34" charset="0"/>
              <a:cs typeface="Arial" panose="020B0604020202020204" pitchFamily="34" charset="0"/>
            </a:endParaRPr>
          </a:p>
        </p:txBody>
      </p:sp>
      <p:sp>
        <p:nvSpPr>
          <p:cNvPr id="8" name="Vertical Text Placeholder 8">
            <a:extLst>
              <a:ext uri="{FF2B5EF4-FFF2-40B4-BE49-F238E27FC236}">
                <a16:creationId xmlns:a16="http://schemas.microsoft.com/office/drawing/2014/main" id="{1B711A58-E8AD-4E1E-6295-A0272FC01E31}"/>
              </a:ext>
            </a:extLst>
          </p:cNvPr>
          <p:cNvSpPr txBox="1">
            <a:spLocks/>
          </p:cNvSpPr>
          <p:nvPr/>
        </p:nvSpPr>
        <p:spPr>
          <a:xfrm>
            <a:off x="457200" y="921194"/>
            <a:ext cx="8229600" cy="406970"/>
          </a:xfrm>
          <a:prstGeom prst="rect">
            <a:avLst/>
          </a:prstGeom>
        </p:spPr>
        <p:txBody>
          <a:bodyPr vert="horz">
            <a:normAutofit/>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sz="2000" dirty="0">
                <a:latin typeface="Helvetica Neue"/>
              </a:rPr>
              <a:t>Could look like…</a:t>
            </a:r>
          </a:p>
        </p:txBody>
      </p:sp>
      <p:pic>
        <p:nvPicPr>
          <p:cNvPr id="13" name="Picture 12" descr="A person reading a book&#10;">
            <a:extLst>
              <a:ext uri="{FF2B5EF4-FFF2-40B4-BE49-F238E27FC236}">
                <a16:creationId xmlns:a16="http://schemas.microsoft.com/office/drawing/2014/main" id="{03F440B1-DEC1-596B-CCB7-DA0F8584F8F5}"/>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329057" y="1404714"/>
            <a:ext cx="4379278" cy="2953517"/>
          </a:xfrm>
          <a:prstGeom prst="rect">
            <a:avLst/>
          </a:prstGeom>
          <a:ln w="38100">
            <a:solidFill>
              <a:srgbClr val="D90A79"/>
            </a:solidFill>
          </a:ln>
        </p:spPr>
      </p:pic>
      <p:pic>
        <p:nvPicPr>
          <p:cNvPr id="9" name="Picture 8" descr="A screenshot of our &quot;Establishing a reading routine with children with additional support needs&quot; learning resource">
            <a:extLst>
              <a:ext uri="{FF2B5EF4-FFF2-40B4-BE49-F238E27FC236}">
                <a16:creationId xmlns:a16="http://schemas.microsoft.com/office/drawing/2014/main" id="{A42F3444-755A-3FB7-A4A3-9A741F9A32A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95074">
            <a:off x="6215131" y="892374"/>
            <a:ext cx="2081326" cy="2947608"/>
          </a:xfrm>
          <a:prstGeom prst="rect">
            <a:avLst/>
          </a:prstGeom>
          <a:ln w="38100">
            <a:solidFill>
              <a:srgbClr val="F6BE01"/>
            </a:solidFill>
          </a:ln>
        </p:spPr>
      </p:pic>
      <p:sp>
        <p:nvSpPr>
          <p:cNvPr id="2" name="Vertical Text Placeholder 8">
            <a:extLst>
              <a:ext uri="{FF2B5EF4-FFF2-40B4-BE49-F238E27FC236}">
                <a16:creationId xmlns:a16="http://schemas.microsoft.com/office/drawing/2014/main" id="{C95A9269-C3CE-A77F-FD02-FD86BD700732}"/>
              </a:ext>
            </a:extLst>
          </p:cNvPr>
          <p:cNvSpPr txBox="1">
            <a:spLocks/>
          </p:cNvSpPr>
          <p:nvPr/>
        </p:nvSpPr>
        <p:spPr>
          <a:xfrm>
            <a:off x="533400" y="4661470"/>
            <a:ext cx="7212347" cy="1713011"/>
          </a:xfrm>
          <a:prstGeom prst="rect">
            <a:avLst/>
          </a:prstGeom>
        </p:spPr>
        <p:txBody>
          <a:bodyPr vert="horz">
            <a:normAutofit/>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GB" sz="2000" dirty="0">
                <a:solidFill>
                  <a:srgbClr val="1F1F1F"/>
                </a:solidFill>
              </a:rPr>
              <a:t>Creating inviting reading environments for sensory storytelling using props, stories or book boxes.</a:t>
            </a:r>
            <a:br>
              <a:rPr lang="en-GB" sz="2000" dirty="0">
                <a:solidFill>
                  <a:srgbClr val="1F1F1F"/>
                </a:solidFill>
              </a:rPr>
            </a:br>
            <a:br>
              <a:rPr lang="en-GB" sz="2000" dirty="0">
                <a:solidFill>
                  <a:srgbClr val="1F1F1F"/>
                </a:solidFill>
              </a:rPr>
            </a:br>
            <a:r>
              <a:rPr lang="en-GB" sz="2000" dirty="0">
                <a:solidFill>
                  <a:srgbClr val="1F1F1F"/>
                </a:solidFill>
              </a:rPr>
              <a:t>Read more on our website: </a:t>
            </a:r>
            <a:r>
              <a:rPr lang="en-GB" sz="2000" dirty="0">
                <a:solidFill>
                  <a:srgbClr val="1F1F1F"/>
                </a:solidFill>
                <a:hlinkClick r:id="rId6"/>
              </a:rPr>
              <a:t>Reading Schools in Additional Support Needs Settings</a:t>
            </a:r>
            <a:endParaRPr lang="en-US" sz="2800" dirty="0"/>
          </a:p>
        </p:txBody>
      </p:sp>
      <p:sp>
        <p:nvSpPr>
          <p:cNvPr id="6" name="TextBox 5">
            <a:extLst>
              <a:ext uri="{C183D7F6-B498-43B3-948B-1728B52AA6E4}">
                <adec:decorative xmlns:adec="http://schemas.microsoft.com/office/drawing/2017/decorative" val="1"/>
              </a:ext>
            </a:extLst>
          </p:cNvPr>
          <p:cNvSpPr txBox="1"/>
          <p:nvPr/>
        </p:nvSpPr>
        <p:spPr>
          <a:xfrm>
            <a:off x="397402" y="6451031"/>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pic>
        <p:nvPicPr>
          <p:cNvPr id="4" name="Picture 3">
            <a:extLst>
              <a:ext uri="{FF2B5EF4-FFF2-40B4-BE49-F238E27FC236}">
                <a16:creationId xmlns:a16="http://schemas.microsoft.com/office/drawing/2014/main" id="{BC90760D-F382-AD89-EA73-C4D95D8F31F6}"/>
              </a:ext>
              <a:ext uri="{C183D7F6-B498-43B3-948B-1728B52AA6E4}">
                <adec:decorative xmlns:adec="http://schemas.microsoft.com/office/drawing/2017/decorative" val="1"/>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54395" y="2461648"/>
            <a:ext cx="3186377" cy="2249207"/>
          </a:xfrm>
          <a:prstGeom prst="rect">
            <a:avLst/>
          </a:prstGeom>
        </p:spPr>
      </p:pic>
    </p:spTree>
    <p:extLst>
      <p:ext uri="{BB962C8B-B14F-4D97-AF65-F5344CB8AC3E}">
        <p14:creationId xmlns:p14="http://schemas.microsoft.com/office/powerpoint/2010/main" val="2839607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4600" y="2048925"/>
            <a:ext cx="7772400" cy="1715262"/>
          </a:xfrm>
        </p:spPr>
        <p:txBody>
          <a:bodyPr/>
          <a:lstStyle/>
          <a:p>
            <a:r>
              <a:rPr lang="en-US" b="1" dirty="0">
                <a:solidFill>
                  <a:schemeClr val="bg1"/>
                </a:solidFill>
                <a:latin typeface="Arial" panose="020B0604020202020204" pitchFamily="34" charset="0"/>
                <a:cs typeface="Arial" panose="020B0604020202020204" pitchFamily="34" charset="0"/>
              </a:rPr>
              <a:t>Reading Schools</a:t>
            </a:r>
            <a:br>
              <a:rPr lang="en-US" sz="3200"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Part 3: What do you want to deliver in your school?</a:t>
            </a:r>
            <a:br>
              <a:rPr lang="en-US" sz="4400" b="1" dirty="0">
                <a:latin typeface="Arial" panose="020B0604020202020204" pitchFamily="34" charset="0"/>
                <a:cs typeface="Arial" panose="020B0604020202020204" pitchFamily="34" charset="0"/>
              </a:rPr>
            </a:br>
            <a:endParaRPr lang="en-US" b="1" dirty="0">
              <a:solidFill>
                <a:schemeClr val="bg1"/>
              </a:solidFill>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F5F9E569-B7E5-8BF1-3F75-B1E36CB46604}"/>
              </a:ext>
              <a:ext uri="{C183D7F6-B498-43B3-948B-1728B52AA6E4}">
                <adec:decorative xmlns:adec="http://schemas.microsoft.com/office/drawing/2017/decorative" val="1"/>
              </a:ext>
            </a:extLst>
          </p:cNvPr>
          <p:cNvPicPr>
            <a:picLocks noGrp="1" noChangeAspect="1"/>
          </p:cNvPicPr>
          <p:nvPr>
            <p:ph type="pic" sz="quarter" idx="10"/>
          </p:nvPr>
        </p:nvPicPr>
        <p:blipFill>
          <a:blip r:embed="rId4" cstate="email">
            <a:extLst>
              <a:ext uri="{28A0092B-C50C-407E-A947-70E740481C1C}">
                <a14:useLocalDpi xmlns:a14="http://schemas.microsoft.com/office/drawing/2010/main"/>
              </a:ext>
            </a:extLst>
          </a:blip>
          <a:stretch/>
        </p:blipFill>
        <p:spPr>
          <a:xfrm>
            <a:off x="2555776" y="3854335"/>
            <a:ext cx="4130048" cy="1511811"/>
          </a:xfrm>
          <a:prstGeom prst="rect">
            <a:avLst/>
          </a:prstGeom>
        </p:spPr>
      </p:pic>
      <p:sp>
        <p:nvSpPr>
          <p:cNvPr id="5" name="TextBox 4">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solidFill>
                  <a:schemeClr val="bg1"/>
                </a:solidFill>
                <a:latin typeface="Arial" panose="020B0604020202020204" pitchFamily="34" charset="0"/>
                <a:cs typeface="Arial" panose="020B0604020202020204" pitchFamily="34" charset="0"/>
              </a:rPr>
              <a:t>scottishbooktrust.com</a:t>
            </a:r>
          </a:p>
        </p:txBody>
      </p:sp>
    </p:spTree>
    <p:extLst>
      <p:ext uri="{BB962C8B-B14F-4D97-AF65-F5344CB8AC3E}">
        <p14:creationId xmlns:p14="http://schemas.microsoft.com/office/powerpoint/2010/main" val="2636036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Break out question 1</a:t>
            </a:r>
          </a:p>
        </p:txBody>
      </p:sp>
      <p:sp>
        <p:nvSpPr>
          <p:cNvPr id="8" name="Rectangle 7">
            <a:extLst>
              <a:ext uri="{FF2B5EF4-FFF2-40B4-BE49-F238E27FC236}">
                <a16:creationId xmlns:a16="http://schemas.microsoft.com/office/drawing/2014/main" id="{37547CF8-AFAE-DEEE-82D0-C51D7DEAC445}"/>
              </a:ext>
            </a:extLst>
          </p:cNvPr>
          <p:cNvSpPr/>
          <p:nvPr/>
        </p:nvSpPr>
        <p:spPr>
          <a:xfrm>
            <a:off x="973573" y="1246536"/>
            <a:ext cx="7200800" cy="1473515"/>
          </a:xfrm>
          <a:prstGeom prst="rect">
            <a:avLst/>
          </a:prstGeom>
          <a:solidFill>
            <a:schemeClr val="bg1"/>
          </a:solidFill>
          <a:ln w="73025" cap="rnd">
            <a:solidFill>
              <a:srgbClr val="D90A79"/>
            </a:solidFill>
            <a:prstDash val="sysDot"/>
            <a:extLst>
              <a:ext uri="{C807C97D-BFC1-408E-A445-0C87EB9F89A2}">
                <ask:lineSketchStyleProps xmlns:ask="http://schemas.microsoft.com/office/drawing/2018/sketchyshapes" sd="1219033472">
                  <a:custGeom>
                    <a:avLst/>
                    <a:gdLst>
                      <a:gd name="connsiteX0" fmla="*/ 0 w 7200800"/>
                      <a:gd name="connsiteY0" fmla="*/ 0 h 2534077"/>
                      <a:gd name="connsiteX1" fmla="*/ 7200800 w 7200800"/>
                      <a:gd name="connsiteY1" fmla="*/ 0 h 2534077"/>
                      <a:gd name="connsiteX2" fmla="*/ 7200800 w 7200800"/>
                      <a:gd name="connsiteY2" fmla="*/ 2534077 h 2534077"/>
                      <a:gd name="connsiteX3" fmla="*/ 0 w 7200800"/>
                      <a:gd name="connsiteY3" fmla="*/ 2534077 h 2534077"/>
                      <a:gd name="connsiteX4" fmla="*/ 0 w 7200800"/>
                      <a:gd name="connsiteY4" fmla="*/ 0 h 2534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800" h="2534077" fill="none" extrusionOk="0">
                        <a:moveTo>
                          <a:pt x="0" y="0"/>
                        </a:moveTo>
                        <a:cubicBezTo>
                          <a:pt x="1041753" y="-49533"/>
                          <a:pt x="4951659" y="-14809"/>
                          <a:pt x="7200800" y="0"/>
                        </a:cubicBezTo>
                        <a:cubicBezTo>
                          <a:pt x="7288439" y="527334"/>
                          <a:pt x="7128121" y="1799764"/>
                          <a:pt x="7200800" y="2534077"/>
                        </a:cubicBezTo>
                        <a:cubicBezTo>
                          <a:pt x="6341015" y="2485846"/>
                          <a:pt x="3161576" y="2618532"/>
                          <a:pt x="0" y="2534077"/>
                        </a:cubicBezTo>
                        <a:cubicBezTo>
                          <a:pt x="-38581" y="2031478"/>
                          <a:pt x="63341" y="296548"/>
                          <a:pt x="0" y="0"/>
                        </a:cubicBezTo>
                        <a:close/>
                      </a:path>
                      <a:path w="7200800" h="2534077" stroke="0" extrusionOk="0">
                        <a:moveTo>
                          <a:pt x="0" y="0"/>
                        </a:moveTo>
                        <a:cubicBezTo>
                          <a:pt x="3431782" y="118645"/>
                          <a:pt x="4864914" y="116012"/>
                          <a:pt x="7200800" y="0"/>
                        </a:cubicBezTo>
                        <a:cubicBezTo>
                          <a:pt x="7067918" y="261649"/>
                          <a:pt x="7285751" y="2094989"/>
                          <a:pt x="7200800" y="2534077"/>
                        </a:cubicBezTo>
                        <a:cubicBezTo>
                          <a:pt x="4003585" y="2668677"/>
                          <a:pt x="1658117" y="2376881"/>
                          <a:pt x="0" y="2534077"/>
                        </a:cubicBezTo>
                        <a:cubicBezTo>
                          <a:pt x="-20187" y="1900297"/>
                          <a:pt x="-152480" y="568638"/>
                          <a:pt x="0" y="0"/>
                        </a:cubicBezTo>
                        <a:close/>
                      </a:path>
                    </a:pathLst>
                  </a:custGeom>
                  <ask:type>
                    <ask:lineSketchNone/>
                  </ask:type>
                </ask:lineSketchStyleProps>
              </a:ext>
            </a:extLs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What do you already deliver?</a:t>
            </a:r>
          </a:p>
        </p:txBody>
      </p:sp>
      <p:sp>
        <p:nvSpPr>
          <p:cNvPr id="3" name="Title 7">
            <a:extLst>
              <a:ext uri="{FF2B5EF4-FFF2-40B4-BE49-F238E27FC236}">
                <a16:creationId xmlns:a16="http://schemas.microsoft.com/office/drawing/2014/main" id="{5B0BB818-E174-2A17-8D41-64370C2EACCC}"/>
              </a:ext>
            </a:extLst>
          </p:cNvPr>
          <p:cNvSpPr txBox="1">
            <a:spLocks/>
          </p:cNvSpPr>
          <p:nvPr/>
        </p:nvSpPr>
        <p:spPr>
          <a:xfrm>
            <a:off x="852039" y="3102016"/>
            <a:ext cx="7265994" cy="2801073"/>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pPr algn="ctr"/>
            <a:r>
              <a:rPr lang="en-US" sz="2000" dirty="0">
                <a:latin typeface="Arial" panose="020B0604020202020204" pitchFamily="34" charset="0"/>
                <a:cs typeface="Arial" panose="020B0604020202020204" pitchFamily="34" charset="0"/>
              </a:rPr>
              <a:t>In pairs or groups, discuss the ways you already celebrate reading in your school.</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Identify: WHO is delivering</a:t>
            </a:r>
            <a:br>
              <a:rPr lang="en-US" sz="2000" b="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WHAT they are delivering</a:t>
            </a:r>
            <a:br>
              <a:rPr lang="en-US" sz="2000" b="0" dirty="0">
                <a:latin typeface="Arial" panose="020B0604020202020204" pitchFamily="34" charset="0"/>
                <a:cs typeface="Arial" panose="020B0604020202020204" pitchFamily="34" charset="0"/>
              </a:rPr>
            </a:br>
            <a:br>
              <a:rPr lang="en-US" sz="2000" b="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Don’t get too lost trying to tie it to the Framework yet – just discuss what you’re doing and what’s working!</a:t>
            </a:r>
          </a:p>
        </p:txBody>
      </p:sp>
      <p:pic>
        <p:nvPicPr>
          <p:cNvPr id="4" name="Picture 3">
            <a:extLst>
              <a:ext uri="{FF2B5EF4-FFF2-40B4-BE49-F238E27FC236}">
                <a16:creationId xmlns:a16="http://schemas.microsoft.com/office/drawing/2014/main" id="{7EAB6D84-00FD-6F1D-7DF1-15186FCA5500}"/>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58932" y="81561"/>
            <a:ext cx="2759647" cy="1947986"/>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880386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3000" b="1" dirty="0">
                <a:latin typeface="Arial" panose="020B0604020202020204" pitchFamily="34" charset="0"/>
                <a:cs typeface="Arial" panose="020B0604020202020204" pitchFamily="34" charset="0"/>
              </a:rPr>
              <a:t>Break out question 1: Reflections and feedback</a:t>
            </a:r>
          </a:p>
        </p:txBody>
      </p:sp>
      <p:sp>
        <p:nvSpPr>
          <p:cNvPr id="8" name="Rectangle 7">
            <a:extLst>
              <a:ext uri="{FF2B5EF4-FFF2-40B4-BE49-F238E27FC236}">
                <a16:creationId xmlns:a16="http://schemas.microsoft.com/office/drawing/2014/main" id="{37547CF8-AFAE-DEEE-82D0-C51D7DEAC445}"/>
              </a:ext>
            </a:extLst>
          </p:cNvPr>
          <p:cNvSpPr/>
          <p:nvPr/>
        </p:nvSpPr>
        <p:spPr>
          <a:xfrm>
            <a:off x="973573" y="1246536"/>
            <a:ext cx="7200800" cy="2534077"/>
          </a:xfrm>
          <a:prstGeom prst="rect">
            <a:avLst/>
          </a:prstGeom>
          <a:solidFill>
            <a:schemeClr val="bg1"/>
          </a:solidFill>
          <a:ln w="73025" cap="rnd">
            <a:solidFill>
              <a:srgbClr val="D90A79"/>
            </a:solidFill>
            <a:prstDash val="sysDot"/>
            <a:extLst>
              <a:ext uri="{C807C97D-BFC1-408E-A445-0C87EB9F89A2}">
                <ask:lineSketchStyleProps xmlns:ask="http://schemas.microsoft.com/office/drawing/2018/sketchyshapes" sd="1219033472">
                  <a:custGeom>
                    <a:avLst/>
                    <a:gdLst>
                      <a:gd name="connsiteX0" fmla="*/ 0 w 7200800"/>
                      <a:gd name="connsiteY0" fmla="*/ 0 h 2534077"/>
                      <a:gd name="connsiteX1" fmla="*/ 7200800 w 7200800"/>
                      <a:gd name="connsiteY1" fmla="*/ 0 h 2534077"/>
                      <a:gd name="connsiteX2" fmla="*/ 7200800 w 7200800"/>
                      <a:gd name="connsiteY2" fmla="*/ 2534077 h 2534077"/>
                      <a:gd name="connsiteX3" fmla="*/ 0 w 7200800"/>
                      <a:gd name="connsiteY3" fmla="*/ 2534077 h 2534077"/>
                      <a:gd name="connsiteX4" fmla="*/ 0 w 7200800"/>
                      <a:gd name="connsiteY4" fmla="*/ 0 h 2534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800" h="2534077" fill="none" extrusionOk="0">
                        <a:moveTo>
                          <a:pt x="0" y="0"/>
                        </a:moveTo>
                        <a:cubicBezTo>
                          <a:pt x="1041753" y="-49533"/>
                          <a:pt x="4951659" y="-14809"/>
                          <a:pt x="7200800" y="0"/>
                        </a:cubicBezTo>
                        <a:cubicBezTo>
                          <a:pt x="7288439" y="527334"/>
                          <a:pt x="7128121" y="1799764"/>
                          <a:pt x="7200800" y="2534077"/>
                        </a:cubicBezTo>
                        <a:cubicBezTo>
                          <a:pt x="6341015" y="2485846"/>
                          <a:pt x="3161576" y="2618532"/>
                          <a:pt x="0" y="2534077"/>
                        </a:cubicBezTo>
                        <a:cubicBezTo>
                          <a:pt x="-38581" y="2031478"/>
                          <a:pt x="63341" y="296548"/>
                          <a:pt x="0" y="0"/>
                        </a:cubicBezTo>
                        <a:close/>
                      </a:path>
                      <a:path w="7200800" h="2534077" stroke="0" extrusionOk="0">
                        <a:moveTo>
                          <a:pt x="0" y="0"/>
                        </a:moveTo>
                        <a:cubicBezTo>
                          <a:pt x="3431782" y="118645"/>
                          <a:pt x="4864914" y="116012"/>
                          <a:pt x="7200800" y="0"/>
                        </a:cubicBezTo>
                        <a:cubicBezTo>
                          <a:pt x="7067918" y="261649"/>
                          <a:pt x="7285751" y="2094989"/>
                          <a:pt x="7200800" y="2534077"/>
                        </a:cubicBezTo>
                        <a:cubicBezTo>
                          <a:pt x="4003585" y="2668677"/>
                          <a:pt x="1658117" y="2376881"/>
                          <a:pt x="0" y="2534077"/>
                        </a:cubicBezTo>
                        <a:cubicBezTo>
                          <a:pt x="-20187" y="1900297"/>
                          <a:pt x="-152480" y="568638"/>
                          <a:pt x="0" y="0"/>
                        </a:cubicBezTo>
                        <a:close/>
                      </a:path>
                    </a:pathLst>
                  </a:custGeom>
                  <ask:type>
                    <ask:lineSketchNone/>
                  </ask:type>
                </ask:lineSketchStyleProps>
              </a:ext>
            </a:extLs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What do you already deliver?</a:t>
            </a:r>
          </a:p>
        </p:txBody>
      </p:sp>
      <p:sp>
        <p:nvSpPr>
          <p:cNvPr id="3" name="Title 7">
            <a:extLst>
              <a:ext uri="{FF2B5EF4-FFF2-40B4-BE49-F238E27FC236}">
                <a16:creationId xmlns:a16="http://schemas.microsoft.com/office/drawing/2014/main" id="{5B0BB818-E174-2A17-8D41-64370C2EACCC}"/>
              </a:ext>
            </a:extLst>
          </p:cNvPr>
          <p:cNvSpPr txBox="1">
            <a:spLocks/>
          </p:cNvSpPr>
          <p:nvPr/>
        </p:nvSpPr>
        <p:spPr>
          <a:xfrm>
            <a:off x="978414" y="4388914"/>
            <a:ext cx="7265994" cy="1634029"/>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pPr algn="ctr"/>
            <a:r>
              <a:rPr lang="en-US" dirty="0">
                <a:latin typeface="Arial" panose="020B0604020202020204" pitchFamily="34" charset="0"/>
                <a:cs typeface="Arial" panose="020B0604020202020204" pitchFamily="34" charset="0"/>
              </a:rPr>
              <a:t>Take 5 minutes to feedback on what you discussed.</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Keep a note of anything mentioned – this could be part of your Reading Schools submission!</a:t>
            </a:r>
          </a:p>
        </p:txBody>
      </p:sp>
      <p:pic>
        <p:nvPicPr>
          <p:cNvPr id="2" name="Picture 1">
            <a:extLst>
              <a:ext uri="{FF2B5EF4-FFF2-40B4-BE49-F238E27FC236}">
                <a16:creationId xmlns:a16="http://schemas.microsoft.com/office/drawing/2014/main" id="{9F4A30C1-E6F7-BEE5-AEED-91955843ABBF}"/>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88113" y="2653921"/>
            <a:ext cx="2759647" cy="1947986"/>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617327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4600" y="2048925"/>
            <a:ext cx="7772400" cy="1470025"/>
          </a:xfrm>
        </p:spPr>
        <p:txBody>
          <a:bodyPr/>
          <a:lstStyle/>
          <a:p>
            <a:r>
              <a:rPr lang="en-US" b="1" dirty="0">
                <a:solidFill>
                  <a:schemeClr val="bg1"/>
                </a:solidFill>
                <a:latin typeface="Arial" panose="020B0604020202020204" pitchFamily="34" charset="0"/>
                <a:cs typeface="Arial" panose="020B0604020202020204" pitchFamily="34" charset="0"/>
              </a:rPr>
              <a:t>Reading Schools</a:t>
            </a:r>
          </a:p>
        </p:txBody>
      </p:sp>
      <p:sp>
        <p:nvSpPr>
          <p:cNvPr id="3" name="Subtitle 2"/>
          <p:cNvSpPr>
            <a:spLocks noGrp="1"/>
          </p:cNvSpPr>
          <p:nvPr>
            <p:ph type="subTitle" idx="1"/>
          </p:nvPr>
        </p:nvSpPr>
        <p:spPr>
          <a:xfrm>
            <a:off x="1279340" y="2807493"/>
            <a:ext cx="6541860" cy="1752600"/>
          </a:xfrm>
        </p:spPr>
        <p:txBody>
          <a:bodyPr>
            <a:noAutofit/>
          </a:bodyPr>
          <a:lstStyle/>
          <a:p>
            <a:r>
              <a:rPr lang="en-US" sz="2800" dirty="0">
                <a:solidFill>
                  <a:schemeClr val="bg1"/>
                </a:solidFill>
                <a:latin typeface="Arial" panose="020B0604020202020204" pitchFamily="34" charset="0"/>
                <a:cs typeface="Arial" panose="020B0604020202020204" pitchFamily="34" charset="0"/>
              </a:rPr>
              <a:t>An introduction to delivery in our school</a:t>
            </a:r>
            <a:endParaRPr lang="en-US" sz="2800" dirty="0">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F5F9E569-B7E5-8BF1-3F75-B1E36CB46604}"/>
              </a:ext>
              <a:ext uri="{C183D7F6-B498-43B3-948B-1728B52AA6E4}">
                <adec:decorative xmlns:adec="http://schemas.microsoft.com/office/drawing/2017/decorative" val="1"/>
              </a:ext>
            </a:extLst>
          </p:cNvPr>
          <p:cNvPicPr>
            <a:picLocks noGrp="1" noChangeAspect="1"/>
          </p:cNvPicPr>
          <p:nvPr>
            <p:ph type="pic" sz="quarter" idx="10"/>
          </p:nvPr>
        </p:nvPicPr>
        <p:blipFill>
          <a:blip r:embed="rId4" cstate="email">
            <a:extLst>
              <a:ext uri="{28A0092B-C50C-407E-A947-70E740481C1C}">
                <a14:useLocalDpi xmlns:a14="http://schemas.microsoft.com/office/drawing/2010/main"/>
              </a:ext>
            </a:extLst>
          </a:blip>
          <a:stretch/>
        </p:blipFill>
        <p:spPr>
          <a:xfrm>
            <a:off x="2555776" y="3661032"/>
            <a:ext cx="4130048" cy="1511811"/>
          </a:xfrm>
          <a:prstGeom prst="rect">
            <a:avLst/>
          </a:prstGeom>
        </p:spPr>
      </p:pic>
      <p:sp>
        <p:nvSpPr>
          <p:cNvPr id="5" name="TextBox 4">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solidFill>
                  <a:schemeClr val="bg1"/>
                </a:solidFill>
                <a:latin typeface="Arial" panose="020B0604020202020204" pitchFamily="34" charset="0"/>
                <a:cs typeface="Arial" panose="020B0604020202020204" pitchFamily="34" charset="0"/>
              </a:rPr>
              <a:t>scottishbooktrust.com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Break out question 2</a:t>
            </a:r>
          </a:p>
        </p:txBody>
      </p:sp>
      <p:sp>
        <p:nvSpPr>
          <p:cNvPr id="8" name="Rectangle 7">
            <a:extLst>
              <a:ext uri="{FF2B5EF4-FFF2-40B4-BE49-F238E27FC236}">
                <a16:creationId xmlns:a16="http://schemas.microsoft.com/office/drawing/2014/main" id="{37547CF8-AFAE-DEEE-82D0-C51D7DEAC445}"/>
              </a:ext>
            </a:extLst>
          </p:cNvPr>
          <p:cNvSpPr/>
          <p:nvPr/>
        </p:nvSpPr>
        <p:spPr>
          <a:xfrm>
            <a:off x="973573" y="1246536"/>
            <a:ext cx="7200800" cy="2534077"/>
          </a:xfrm>
          <a:prstGeom prst="rect">
            <a:avLst/>
          </a:prstGeom>
          <a:solidFill>
            <a:schemeClr val="bg1"/>
          </a:solidFill>
          <a:ln w="73025" cap="rnd">
            <a:solidFill>
              <a:srgbClr val="67B02C"/>
            </a:solidFill>
            <a:prstDash val="sysDot"/>
            <a:extLst>
              <a:ext uri="{C807C97D-BFC1-408E-A445-0C87EB9F89A2}">
                <ask:lineSketchStyleProps xmlns:ask="http://schemas.microsoft.com/office/drawing/2018/sketchyshapes" sd="1219033472">
                  <a:custGeom>
                    <a:avLst/>
                    <a:gdLst>
                      <a:gd name="connsiteX0" fmla="*/ 0 w 7200800"/>
                      <a:gd name="connsiteY0" fmla="*/ 0 h 2534077"/>
                      <a:gd name="connsiteX1" fmla="*/ 7200800 w 7200800"/>
                      <a:gd name="connsiteY1" fmla="*/ 0 h 2534077"/>
                      <a:gd name="connsiteX2" fmla="*/ 7200800 w 7200800"/>
                      <a:gd name="connsiteY2" fmla="*/ 2534077 h 2534077"/>
                      <a:gd name="connsiteX3" fmla="*/ 0 w 7200800"/>
                      <a:gd name="connsiteY3" fmla="*/ 2534077 h 2534077"/>
                      <a:gd name="connsiteX4" fmla="*/ 0 w 7200800"/>
                      <a:gd name="connsiteY4" fmla="*/ 0 h 2534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800" h="2534077" fill="none" extrusionOk="0">
                        <a:moveTo>
                          <a:pt x="0" y="0"/>
                        </a:moveTo>
                        <a:cubicBezTo>
                          <a:pt x="1041753" y="-49533"/>
                          <a:pt x="4951659" y="-14809"/>
                          <a:pt x="7200800" y="0"/>
                        </a:cubicBezTo>
                        <a:cubicBezTo>
                          <a:pt x="7288439" y="527334"/>
                          <a:pt x="7128121" y="1799764"/>
                          <a:pt x="7200800" y="2534077"/>
                        </a:cubicBezTo>
                        <a:cubicBezTo>
                          <a:pt x="6341015" y="2485846"/>
                          <a:pt x="3161576" y="2618532"/>
                          <a:pt x="0" y="2534077"/>
                        </a:cubicBezTo>
                        <a:cubicBezTo>
                          <a:pt x="-38581" y="2031478"/>
                          <a:pt x="63341" y="296548"/>
                          <a:pt x="0" y="0"/>
                        </a:cubicBezTo>
                        <a:close/>
                      </a:path>
                      <a:path w="7200800" h="2534077" stroke="0" extrusionOk="0">
                        <a:moveTo>
                          <a:pt x="0" y="0"/>
                        </a:moveTo>
                        <a:cubicBezTo>
                          <a:pt x="3431782" y="118645"/>
                          <a:pt x="4864914" y="116012"/>
                          <a:pt x="7200800" y="0"/>
                        </a:cubicBezTo>
                        <a:cubicBezTo>
                          <a:pt x="7067918" y="261649"/>
                          <a:pt x="7285751" y="2094989"/>
                          <a:pt x="7200800" y="2534077"/>
                        </a:cubicBezTo>
                        <a:cubicBezTo>
                          <a:pt x="4003585" y="2668677"/>
                          <a:pt x="1658117" y="2376881"/>
                          <a:pt x="0" y="2534077"/>
                        </a:cubicBezTo>
                        <a:cubicBezTo>
                          <a:pt x="-20187" y="1900297"/>
                          <a:pt x="-152480" y="568638"/>
                          <a:pt x="0" y="0"/>
                        </a:cubicBezTo>
                        <a:close/>
                      </a:path>
                    </a:pathLst>
                  </a:custGeom>
                  <ask:type>
                    <ask:lineSketchNone/>
                  </ask:type>
                </ask:lineSketchStyleProps>
              </a:ext>
            </a:extLs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What areas would you like to develop?</a:t>
            </a:r>
          </a:p>
        </p:txBody>
      </p:sp>
      <p:sp>
        <p:nvSpPr>
          <p:cNvPr id="3" name="Title 7">
            <a:extLst>
              <a:ext uri="{FF2B5EF4-FFF2-40B4-BE49-F238E27FC236}">
                <a16:creationId xmlns:a16="http://schemas.microsoft.com/office/drawing/2014/main" id="{5B0BB818-E174-2A17-8D41-64370C2EACCC}"/>
              </a:ext>
            </a:extLst>
          </p:cNvPr>
          <p:cNvSpPr txBox="1">
            <a:spLocks/>
          </p:cNvSpPr>
          <p:nvPr/>
        </p:nvSpPr>
        <p:spPr>
          <a:xfrm>
            <a:off x="973573" y="4371078"/>
            <a:ext cx="7265994" cy="1240385"/>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pPr algn="ctr"/>
            <a:r>
              <a:rPr lang="en-US" sz="2000" dirty="0">
                <a:latin typeface="Arial" panose="020B0604020202020204" pitchFamily="34" charset="0"/>
                <a:cs typeface="Arial" panose="020B0604020202020204" pitchFamily="34" charset="0"/>
              </a:rPr>
              <a:t>In pairs or groups, discuss what areas of a reading culture you think might need more development in your school.</a:t>
            </a:r>
          </a:p>
        </p:txBody>
      </p:sp>
      <p:pic>
        <p:nvPicPr>
          <p:cNvPr id="4" name="Picture 3">
            <a:extLst>
              <a:ext uri="{FF2B5EF4-FFF2-40B4-BE49-F238E27FC236}">
                <a16:creationId xmlns:a16="http://schemas.microsoft.com/office/drawing/2014/main" id="{D50799AA-5539-B2AA-3CF1-9EF498D923BD}"/>
              </a:ext>
              <a:ext uri="{C183D7F6-B498-43B3-948B-1728B52AA6E4}">
                <adec:decorative xmlns:adec="http://schemas.microsoft.com/office/drawing/2017/decorative" val="1"/>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9182" y="2646063"/>
            <a:ext cx="2857188" cy="1725015"/>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202643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193203"/>
            <a:ext cx="8229600" cy="1143000"/>
          </a:xfrm>
        </p:spPr>
        <p:txBody>
          <a:bodyPr anchor="t" anchorCtr="0"/>
          <a:lstStyle/>
          <a:p>
            <a:pPr algn="l"/>
            <a:r>
              <a:rPr lang="en-US" sz="3200" b="1" dirty="0">
                <a:latin typeface="Arial" panose="020B0604020202020204" pitchFamily="34" charset="0"/>
                <a:cs typeface="Arial" panose="020B0604020202020204" pitchFamily="34" charset="0"/>
              </a:rPr>
              <a:t>Break out question 2: Reflections and feedback</a:t>
            </a:r>
          </a:p>
        </p:txBody>
      </p:sp>
      <p:sp>
        <p:nvSpPr>
          <p:cNvPr id="8" name="Rectangle 7">
            <a:extLst>
              <a:ext uri="{FF2B5EF4-FFF2-40B4-BE49-F238E27FC236}">
                <a16:creationId xmlns:a16="http://schemas.microsoft.com/office/drawing/2014/main" id="{37547CF8-AFAE-DEEE-82D0-C51D7DEAC445}"/>
              </a:ext>
            </a:extLst>
          </p:cNvPr>
          <p:cNvSpPr/>
          <p:nvPr/>
        </p:nvSpPr>
        <p:spPr>
          <a:xfrm>
            <a:off x="973573" y="1246536"/>
            <a:ext cx="7200800" cy="2534077"/>
          </a:xfrm>
          <a:prstGeom prst="rect">
            <a:avLst/>
          </a:prstGeom>
          <a:solidFill>
            <a:schemeClr val="bg1"/>
          </a:solidFill>
          <a:ln w="73025" cap="rnd">
            <a:solidFill>
              <a:srgbClr val="67B02C"/>
            </a:solidFill>
            <a:prstDash val="sysDot"/>
            <a:extLst>
              <a:ext uri="{C807C97D-BFC1-408E-A445-0C87EB9F89A2}">
                <ask:lineSketchStyleProps xmlns:ask="http://schemas.microsoft.com/office/drawing/2018/sketchyshapes" sd="1219033472">
                  <a:custGeom>
                    <a:avLst/>
                    <a:gdLst>
                      <a:gd name="connsiteX0" fmla="*/ 0 w 7200800"/>
                      <a:gd name="connsiteY0" fmla="*/ 0 h 2534077"/>
                      <a:gd name="connsiteX1" fmla="*/ 7200800 w 7200800"/>
                      <a:gd name="connsiteY1" fmla="*/ 0 h 2534077"/>
                      <a:gd name="connsiteX2" fmla="*/ 7200800 w 7200800"/>
                      <a:gd name="connsiteY2" fmla="*/ 2534077 h 2534077"/>
                      <a:gd name="connsiteX3" fmla="*/ 0 w 7200800"/>
                      <a:gd name="connsiteY3" fmla="*/ 2534077 h 2534077"/>
                      <a:gd name="connsiteX4" fmla="*/ 0 w 7200800"/>
                      <a:gd name="connsiteY4" fmla="*/ 0 h 2534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800" h="2534077" fill="none" extrusionOk="0">
                        <a:moveTo>
                          <a:pt x="0" y="0"/>
                        </a:moveTo>
                        <a:cubicBezTo>
                          <a:pt x="1041753" y="-49533"/>
                          <a:pt x="4951659" y="-14809"/>
                          <a:pt x="7200800" y="0"/>
                        </a:cubicBezTo>
                        <a:cubicBezTo>
                          <a:pt x="7288439" y="527334"/>
                          <a:pt x="7128121" y="1799764"/>
                          <a:pt x="7200800" y="2534077"/>
                        </a:cubicBezTo>
                        <a:cubicBezTo>
                          <a:pt x="6341015" y="2485846"/>
                          <a:pt x="3161576" y="2618532"/>
                          <a:pt x="0" y="2534077"/>
                        </a:cubicBezTo>
                        <a:cubicBezTo>
                          <a:pt x="-38581" y="2031478"/>
                          <a:pt x="63341" y="296548"/>
                          <a:pt x="0" y="0"/>
                        </a:cubicBezTo>
                        <a:close/>
                      </a:path>
                      <a:path w="7200800" h="2534077" stroke="0" extrusionOk="0">
                        <a:moveTo>
                          <a:pt x="0" y="0"/>
                        </a:moveTo>
                        <a:cubicBezTo>
                          <a:pt x="3431782" y="118645"/>
                          <a:pt x="4864914" y="116012"/>
                          <a:pt x="7200800" y="0"/>
                        </a:cubicBezTo>
                        <a:cubicBezTo>
                          <a:pt x="7067918" y="261649"/>
                          <a:pt x="7285751" y="2094989"/>
                          <a:pt x="7200800" y="2534077"/>
                        </a:cubicBezTo>
                        <a:cubicBezTo>
                          <a:pt x="4003585" y="2668677"/>
                          <a:pt x="1658117" y="2376881"/>
                          <a:pt x="0" y="2534077"/>
                        </a:cubicBezTo>
                        <a:cubicBezTo>
                          <a:pt x="-20187" y="1900297"/>
                          <a:pt x="-152480" y="568638"/>
                          <a:pt x="0" y="0"/>
                        </a:cubicBezTo>
                        <a:close/>
                      </a:path>
                    </a:pathLst>
                  </a:custGeom>
                  <ask:type>
                    <ask:lineSketchNone/>
                  </ask:type>
                </ask:lineSketchStyleProps>
              </a:ext>
            </a:extLs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What areas would you like to develop?</a:t>
            </a:r>
          </a:p>
        </p:txBody>
      </p:sp>
      <p:sp>
        <p:nvSpPr>
          <p:cNvPr id="3" name="Title 7">
            <a:extLst>
              <a:ext uri="{FF2B5EF4-FFF2-40B4-BE49-F238E27FC236}">
                <a16:creationId xmlns:a16="http://schemas.microsoft.com/office/drawing/2014/main" id="{5B0BB818-E174-2A17-8D41-64370C2EACCC}"/>
              </a:ext>
            </a:extLst>
          </p:cNvPr>
          <p:cNvSpPr txBox="1">
            <a:spLocks/>
          </p:cNvSpPr>
          <p:nvPr/>
        </p:nvSpPr>
        <p:spPr>
          <a:xfrm>
            <a:off x="973573" y="4371078"/>
            <a:ext cx="7265994" cy="1240385"/>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pPr algn="ctr"/>
            <a:r>
              <a:rPr lang="en-US" sz="2000" dirty="0">
                <a:latin typeface="Arial" panose="020B0604020202020204" pitchFamily="34" charset="0"/>
                <a:cs typeface="Arial" panose="020B0604020202020204" pitchFamily="34" charset="0"/>
              </a:rPr>
              <a:t>Take 5 minutes to feedback. Keep a list of any suggested ideas or actions. What could you feasibly deliver?</a:t>
            </a:r>
          </a:p>
        </p:txBody>
      </p:sp>
      <p:pic>
        <p:nvPicPr>
          <p:cNvPr id="2" name="Picture 1">
            <a:extLst>
              <a:ext uri="{FF2B5EF4-FFF2-40B4-BE49-F238E27FC236}">
                <a16:creationId xmlns:a16="http://schemas.microsoft.com/office/drawing/2014/main" id="{A78C0379-C093-8AEB-9F5B-C4C95A581803}"/>
              </a:ext>
              <a:ext uri="{C183D7F6-B498-43B3-948B-1728B52AA6E4}">
                <adec:decorative xmlns:adec="http://schemas.microsoft.com/office/drawing/2017/decorative" val="1"/>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9182" y="2646063"/>
            <a:ext cx="2857188" cy="1725015"/>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710028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4600" y="2048925"/>
            <a:ext cx="7772400" cy="1470025"/>
          </a:xfrm>
        </p:spPr>
        <p:txBody>
          <a:bodyPr/>
          <a:lstStyle/>
          <a:p>
            <a:r>
              <a:rPr lang="en-US" b="1" dirty="0">
                <a:solidFill>
                  <a:schemeClr val="bg1"/>
                </a:solidFill>
                <a:latin typeface="Arial" panose="020B0604020202020204" pitchFamily="34" charset="0"/>
                <a:cs typeface="Arial" panose="020B0604020202020204" pitchFamily="34" charset="0"/>
              </a:rPr>
              <a:t>Reading Schools</a:t>
            </a:r>
            <a:br>
              <a:rPr lang="en-US"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Part 4: Next steps</a:t>
            </a:r>
            <a:br>
              <a:rPr lang="en-US" sz="4400" b="1" dirty="0">
                <a:latin typeface="Arial" panose="020B0604020202020204" pitchFamily="34" charset="0"/>
                <a:cs typeface="Arial" panose="020B0604020202020204" pitchFamily="34" charset="0"/>
              </a:rPr>
            </a:br>
            <a:endParaRPr lang="en-US" b="1" dirty="0">
              <a:solidFill>
                <a:schemeClr val="bg1"/>
              </a:solidFill>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F5F9E569-B7E5-8BF1-3F75-B1E36CB46604}"/>
              </a:ext>
              <a:ext uri="{C183D7F6-B498-43B3-948B-1728B52AA6E4}">
                <adec:decorative xmlns:adec="http://schemas.microsoft.com/office/drawing/2017/decorative" val="1"/>
              </a:ext>
            </a:extLst>
          </p:cNvPr>
          <p:cNvPicPr>
            <a:picLocks noGrp="1" noChangeAspect="1"/>
          </p:cNvPicPr>
          <p:nvPr>
            <p:ph type="pic" sz="quarter" idx="10"/>
          </p:nvPr>
        </p:nvPicPr>
        <p:blipFill>
          <a:blip r:embed="rId4" cstate="email">
            <a:extLst>
              <a:ext uri="{28A0092B-C50C-407E-A947-70E740481C1C}">
                <a14:useLocalDpi xmlns:a14="http://schemas.microsoft.com/office/drawing/2010/main"/>
              </a:ext>
            </a:extLst>
          </a:blip>
          <a:stretch/>
        </p:blipFill>
        <p:spPr>
          <a:xfrm>
            <a:off x="2555776" y="3854335"/>
            <a:ext cx="4130048" cy="1511811"/>
          </a:xfrm>
          <a:prstGeom prst="rect">
            <a:avLst/>
          </a:prstGeom>
        </p:spPr>
      </p:pic>
      <p:sp>
        <p:nvSpPr>
          <p:cNvPr id="5" name="TextBox 4">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solidFill>
                  <a:schemeClr val="bg1"/>
                </a:solidFill>
                <a:latin typeface="Arial" panose="020B0604020202020204" pitchFamily="34" charset="0"/>
                <a:cs typeface="Arial" panose="020B0604020202020204" pitchFamily="34" charset="0"/>
              </a:rPr>
              <a:t>scottishbooktrust.com</a:t>
            </a:r>
          </a:p>
        </p:txBody>
      </p:sp>
    </p:spTree>
    <p:extLst>
      <p:ext uri="{BB962C8B-B14F-4D97-AF65-F5344CB8AC3E}">
        <p14:creationId xmlns:p14="http://schemas.microsoft.com/office/powerpoint/2010/main" val="327801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anchor="t" anchorCtr="0"/>
          <a:lstStyle/>
          <a:p>
            <a:pPr algn="l"/>
            <a:r>
              <a:rPr lang="en-US" sz="4000" b="1" dirty="0">
                <a:latin typeface="Arial" panose="020B0604020202020204" pitchFamily="34" charset="0"/>
                <a:cs typeface="Arial" panose="020B0604020202020204" pitchFamily="34" charset="0"/>
              </a:rPr>
              <a:t>Next steps</a:t>
            </a:r>
          </a:p>
        </p:txBody>
      </p:sp>
      <p:sp>
        <p:nvSpPr>
          <p:cNvPr id="3" name="Vertical Text Placeholder 8">
            <a:extLst>
              <a:ext uri="{FF2B5EF4-FFF2-40B4-BE49-F238E27FC236}">
                <a16:creationId xmlns:a16="http://schemas.microsoft.com/office/drawing/2014/main" id="{D34D5FEC-D67D-EA4A-C851-77FFE1FFE517}"/>
              </a:ext>
            </a:extLst>
          </p:cNvPr>
          <p:cNvSpPr txBox="1">
            <a:spLocks/>
          </p:cNvSpPr>
          <p:nvPr/>
        </p:nvSpPr>
        <p:spPr>
          <a:xfrm>
            <a:off x="410369" y="1416899"/>
            <a:ext cx="8229600" cy="4454943"/>
          </a:xfrm>
          <a:prstGeom prst="rect">
            <a:avLst/>
          </a:prstGeom>
        </p:spPr>
        <p:txBody>
          <a:bodyPr vert="horz" lIns="91440" tIns="45720" rIns="91440" bIns="45720" anchor="t">
            <a:normAutofit fontScale="62500" lnSpcReduction="20000"/>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r>
              <a:rPr lang="en-US" sz="2800" b="1" dirty="0">
                <a:latin typeface="Helvetica Neue"/>
              </a:rPr>
              <a:t>Who? </a:t>
            </a:r>
            <a:r>
              <a:rPr lang="en-US" sz="2800" dirty="0">
                <a:latin typeface="Helvetica Neue"/>
              </a:rPr>
              <a:t>Decide who will create your online Reading Schools account – they’ll be responsible for creating an Action Plan and uploading evidence. You can have as many contributors as you like, so it’s worth sharing the load!</a:t>
            </a:r>
          </a:p>
          <a:p>
            <a:endParaRPr lang="en-US" sz="2800" dirty="0">
              <a:latin typeface="Helvetica Neue"/>
            </a:endParaRPr>
          </a:p>
          <a:p>
            <a:r>
              <a:rPr lang="en-US" sz="2800" b="1" dirty="0">
                <a:latin typeface="Helvetica Neue"/>
              </a:rPr>
              <a:t>What level? </a:t>
            </a:r>
            <a:r>
              <a:rPr lang="en-US" sz="2800" dirty="0">
                <a:latin typeface="Helvetica Neue"/>
              </a:rPr>
              <a:t>Take the </a:t>
            </a:r>
            <a:r>
              <a:rPr lang="en-US" sz="2800" b="1" dirty="0">
                <a:latin typeface="Helvetica Neue"/>
                <a:hlinkClick r:id="rId4"/>
              </a:rPr>
              <a:t>Level quiz</a:t>
            </a:r>
            <a:r>
              <a:rPr lang="en-US" sz="2800" dirty="0">
                <a:latin typeface="Helvetica Neue"/>
                <a:hlinkClick r:id="rId4"/>
              </a:rPr>
              <a:t> </a:t>
            </a:r>
            <a:r>
              <a:rPr lang="en-US" sz="2800" dirty="0">
                <a:latin typeface="Helvetica Neue"/>
              </a:rPr>
              <a:t>to get a sense of what level you should work towards</a:t>
            </a:r>
          </a:p>
          <a:p>
            <a:endParaRPr lang="en-US" sz="2800" dirty="0">
              <a:latin typeface="Helvetica Neue"/>
            </a:endParaRPr>
          </a:p>
          <a:p>
            <a:r>
              <a:rPr lang="en-US" sz="2800" b="1" dirty="0">
                <a:latin typeface="Helvetica Neue"/>
                <a:cs typeface="Arial"/>
              </a:rPr>
              <a:t>Which pupils? </a:t>
            </a:r>
            <a:r>
              <a:rPr lang="en-US" sz="2800" dirty="0">
                <a:latin typeface="Helvetica Neue"/>
                <a:cs typeface="Arial"/>
              </a:rPr>
              <a:t>Start pulling together your </a:t>
            </a:r>
            <a:r>
              <a:rPr lang="en-US" sz="2800" b="1" dirty="0">
                <a:latin typeface="Helvetica Neue"/>
                <a:cs typeface="Arial"/>
              </a:rPr>
              <a:t>Reading Leadership Group</a:t>
            </a:r>
            <a:r>
              <a:rPr lang="en-US" sz="2800" dirty="0">
                <a:latin typeface="Helvetica Neue"/>
                <a:cs typeface="Arial"/>
              </a:rPr>
              <a:t> of pupils from across your school who can shape your delivery. You can use our Assembly resource to talk to your pupils about Reading Schools and see who is interested in joining.</a:t>
            </a:r>
            <a:endParaRPr lang="en-US" sz="2800" dirty="0">
              <a:latin typeface="Helvetica Neue"/>
            </a:endParaRPr>
          </a:p>
          <a:p>
            <a:endParaRPr lang="en-US" sz="2800" b="1" dirty="0">
              <a:latin typeface="Helvetica Neue"/>
            </a:endParaRPr>
          </a:p>
          <a:p>
            <a:r>
              <a:rPr lang="en-US" sz="2800" b="1" dirty="0">
                <a:latin typeface="Helvetica Neue"/>
              </a:rPr>
              <a:t>When?</a:t>
            </a:r>
            <a:r>
              <a:rPr lang="en-US" sz="2800" dirty="0">
                <a:latin typeface="Helvetica Neue"/>
              </a:rPr>
              <a:t> Plan when you’d next like to meet to discuss what you’d like to deliver or develop.</a:t>
            </a:r>
            <a:br>
              <a:rPr lang="en-US" sz="2800" dirty="0">
                <a:latin typeface="Helvetica Neue"/>
              </a:rPr>
            </a:br>
            <a:endParaRPr lang="en-US" sz="2800" dirty="0">
              <a:latin typeface="Helvetica Neue"/>
            </a:endParaRPr>
          </a:p>
          <a:p>
            <a:r>
              <a:rPr lang="en-US" sz="2800" b="1" dirty="0">
                <a:latin typeface="Helvetica Neue"/>
              </a:rPr>
              <a:t>Families</a:t>
            </a:r>
            <a:r>
              <a:rPr lang="en-US" sz="2800" dirty="0">
                <a:latin typeface="Helvetica Neue"/>
              </a:rPr>
              <a:t> – Let families know you’re starting this journey and why! You’ll need to get them involved.</a:t>
            </a:r>
          </a:p>
          <a:p>
            <a:endParaRPr lang="en-US" sz="2800" dirty="0">
              <a:latin typeface="Helvetica Neue"/>
            </a:endParaRPr>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rot="20478492">
            <a:off x="6701753" y="-136125"/>
            <a:ext cx="2128051" cy="1806284"/>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968607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anchor="t" anchorCtr="0"/>
          <a:lstStyle/>
          <a:p>
            <a:pPr algn="l"/>
            <a:r>
              <a:rPr lang="en-US" sz="4000" b="1" dirty="0">
                <a:latin typeface="Arial" panose="020B0604020202020204" pitchFamily="34" charset="0"/>
                <a:cs typeface="Arial" panose="020B0604020202020204" pitchFamily="34" charset="0"/>
              </a:rPr>
              <a:t>Start your Action Plan</a:t>
            </a:r>
          </a:p>
        </p:txBody>
      </p:sp>
      <p:sp>
        <p:nvSpPr>
          <p:cNvPr id="3" name="Vertical Text Placeholder 8">
            <a:extLst>
              <a:ext uri="{FF2B5EF4-FFF2-40B4-BE49-F238E27FC236}">
                <a16:creationId xmlns:a16="http://schemas.microsoft.com/office/drawing/2014/main" id="{D34D5FEC-D67D-EA4A-C851-77FFE1FFE517}"/>
              </a:ext>
            </a:extLst>
          </p:cNvPr>
          <p:cNvSpPr txBox="1">
            <a:spLocks/>
          </p:cNvSpPr>
          <p:nvPr/>
        </p:nvSpPr>
        <p:spPr>
          <a:xfrm>
            <a:off x="303688" y="1457039"/>
            <a:ext cx="8703151" cy="1031518"/>
          </a:xfrm>
          <a:prstGeom prst="rect">
            <a:avLst/>
          </a:prstGeom>
        </p:spPr>
        <p:txBody>
          <a:bodyPr vert="horz">
            <a:normAutofit/>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sz="2800" dirty="0">
                <a:latin typeface="Helvetica Neue"/>
              </a:rPr>
              <a:t>To sign up and start working on your Action Plan, see </a:t>
            </a:r>
            <a:r>
              <a:rPr lang="en-US" sz="2800" dirty="0">
                <a:latin typeface="Helvetica Neue"/>
                <a:hlinkClick r:id="rId4"/>
              </a:rPr>
              <a:t>the Reading Schools website</a:t>
            </a:r>
            <a:endParaRPr lang="en-US" sz="2800" dirty="0">
              <a:latin typeface="Helvetica Neue"/>
            </a:endParaRPr>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rot="20478492">
            <a:off x="5945276" y="-264735"/>
            <a:ext cx="2521736" cy="2140443"/>
          </a:xfrm>
          <a:prstGeom prst="rect">
            <a:avLst/>
          </a:prstGeom>
        </p:spPr>
      </p:pic>
      <p:pic>
        <p:nvPicPr>
          <p:cNvPr id="5" name="Picture 4">
            <a:extLst>
              <a:ext uri="{FF2B5EF4-FFF2-40B4-BE49-F238E27FC236}">
                <a16:creationId xmlns:a16="http://schemas.microsoft.com/office/drawing/2014/main" id="{4F1ED03A-FD26-9207-EC61-B74CA4096B78}"/>
              </a:ext>
              <a:ext uri="{C183D7F6-B498-43B3-948B-1728B52AA6E4}">
                <adec:decorative xmlns:adec="http://schemas.microsoft.com/office/drawing/2017/decorative" val="1"/>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035933" y="2598516"/>
            <a:ext cx="6570551" cy="3096228"/>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4126169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anchor="t" anchorCtr="0"/>
          <a:lstStyle/>
          <a:p>
            <a:pPr algn="l"/>
            <a:r>
              <a:rPr lang="en-US" sz="4000" b="1" dirty="0">
                <a:latin typeface="Arial" panose="020B0604020202020204" pitchFamily="34" charset="0"/>
                <a:cs typeface="Arial" panose="020B0604020202020204" pitchFamily="34" charset="0"/>
              </a:rPr>
              <a:t>Useful links</a:t>
            </a:r>
          </a:p>
        </p:txBody>
      </p:sp>
      <p:sp>
        <p:nvSpPr>
          <p:cNvPr id="3" name="Vertical Text Placeholder 8">
            <a:extLst>
              <a:ext uri="{FF2B5EF4-FFF2-40B4-BE49-F238E27FC236}">
                <a16:creationId xmlns:a16="http://schemas.microsoft.com/office/drawing/2014/main" id="{D34D5FEC-D67D-EA4A-C851-77FFE1FFE517}"/>
              </a:ext>
            </a:extLst>
          </p:cNvPr>
          <p:cNvSpPr txBox="1">
            <a:spLocks/>
          </p:cNvSpPr>
          <p:nvPr/>
        </p:nvSpPr>
        <p:spPr>
          <a:xfrm>
            <a:off x="303688" y="1457039"/>
            <a:ext cx="8703151" cy="3633122"/>
          </a:xfrm>
          <a:prstGeom prst="rect">
            <a:avLst/>
          </a:prstGeom>
        </p:spPr>
        <p:txBody>
          <a:bodyPr vert="horz">
            <a:noAutofit/>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r>
              <a:rPr lang="en-US" sz="2000" dirty="0">
                <a:latin typeface="Helvetica Neue"/>
              </a:rPr>
              <a:t>The </a:t>
            </a:r>
            <a:r>
              <a:rPr lang="en-US" sz="2000" dirty="0">
                <a:latin typeface="Helvetica Neue"/>
                <a:hlinkClick r:id="rId4"/>
              </a:rPr>
              <a:t>Reading Schools website </a:t>
            </a:r>
            <a:r>
              <a:rPr lang="en-US" sz="2000" dirty="0">
                <a:latin typeface="Helvetica Neue"/>
              </a:rPr>
              <a:t>contains key information, including the </a:t>
            </a:r>
            <a:r>
              <a:rPr lang="en-US" sz="2000" dirty="0">
                <a:latin typeface="Helvetica Neue"/>
                <a:hlinkClick r:id="rId5"/>
              </a:rPr>
              <a:t>Framework</a:t>
            </a:r>
            <a:r>
              <a:rPr lang="en-US" sz="2000" dirty="0">
                <a:latin typeface="Helvetica Neue"/>
              </a:rPr>
              <a:t>, </a:t>
            </a:r>
            <a:r>
              <a:rPr lang="en-US" sz="2000" dirty="0">
                <a:latin typeface="Helvetica Neue"/>
                <a:hlinkClick r:id="rId6"/>
              </a:rPr>
              <a:t>FAQs</a:t>
            </a:r>
            <a:r>
              <a:rPr lang="en-US" sz="2000" dirty="0">
                <a:latin typeface="Helvetica Neue"/>
              </a:rPr>
              <a:t> and our suite of </a:t>
            </a:r>
            <a:r>
              <a:rPr lang="en-US" sz="2000" dirty="0">
                <a:latin typeface="Helvetica Neue"/>
                <a:hlinkClick r:id="rId7"/>
              </a:rPr>
              <a:t>online resources</a:t>
            </a:r>
            <a:br>
              <a:rPr lang="en-US" sz="2000" dirty="0">
                <a:latin typeface="Helvetica Neue"/>
              </a:rPr>
            </a:br>
            <a:endParaRPr lang="en-US" sz="2000" dirty="0">
              <a:latin typeface="Helvetica Neue"/>
            </a:endParaRPr>
          </a:p>
          <a:p>
            <a:r>
              <a:rPr lang="en-US" sz="2000" dirty="0">
                <a:latin typeface="Helvetica Neue"/>
              </a:rPr>
              <a:t>The </a:t>
            </a:r>
            <a:r>
              <a:rPr lang="en-US" sz="2000" dirty="0">
                <a:latin typeface="Helvetica Neue"/>
                <a:hlinkClick r:id="rId8"/>
              </a:rPr>
              <a:t>Scottish Book Trust website </a:t>
            </a:r>
            <a:r>
              <a:rPr lang="en-US" sz="2000" dirty="0">
                <a:latin typeface="Helvetica Neue"/>
              </a:rPr>
              <a:t>contains further </a:t>
            </a:r>
            <a:r>
              <a:rPr lang="en-US" sz="2000" dirty="0">
                <a:latin typeface="Helvetica Neue"/>
                <a:hlinkClick r:id="rId9"/>
              </a:rPr>
              <a:t>learning resources </a:t>
            </a:r>
            <a:r>
              <a:rPr lang="en-US" sz="2000" dirty="0">
                <a:latin typeface="Helvetica Neue"/>
              </a:rPr>
              <a:t>you can filter by age, curriculum area and more</a:t>
            </a:r>
          </a:p>
          <a:p>
            <a:endParaRPr lang="en-US" sz="2000" dirty="0">
              <a:latin typeface="Helvetica Neue"/>
            </a:endParaRPr>
          </a:p>
          <a:p>
            <a:r>
              <a:rPr lang="en-US" sz="2000" dirty="0">
                <a:latin typeface="Helvetica Neue"/>
              </a:rPr>
              <a:t>Visit our </a:t>
            </a:r>
            <a:r>
              <a:rPr lang="en-US" sz="2000" dirty="0">
                <a:latin typeface="Helvetica Neue"/>
                <a:hlinkClick r:id="rId10"/>
              </a:rPr>
              <a:t>School events and opportunities </a:t>
            </a:r>
            <a:r>
              <a:rPr lang="en-US" sz="2000" dirty="0">
                <a:latin typeface="Helvetica Neue"/>
              </a:rPr>
              <a:t>and </a:t>
            </a:r>
            <a:r>
              <a:rPr lang="en-US" sz="2000" dirty="0">
                <a:latin typeface="Helvetica Neue"/>
                <a:hlinkClick r:id="rId11"/>
              </a:rPr>
              <a:t>CLPL</a:t>
            </a:r>
            <a:r>
              <a:rPr lang="en-US" sz="2000" dirty="0">
                <a:latin typeface="Helvetica Neue"/>
              </a:rPr>
              <a:t> webpages for opportunities for you and your school </a:t>
            </a:r>
          </a:p>
          <a:p>
            <a:endParaRPr lang="en-US" sz="2000" dirty="0">
              <a:latin typeface="Helvetica Neue"/>
            </a:endParaRPr>
          </a:p>
          <a:p>
            <a:r>
              <a:rPr lang="en-GB" sz="2000" dirty="0">
                <a:effectLst/>
                <a:latin typeface="Arial" panose="020B0604020202020204" pitchFamily="34" charset="0"/>
                <a:ea typeface="Times New Roman" panose="02020603050405020304" pitchFamily="18" charset="0"/>
              </a:rPr>
              <a:t>Check out our </a:t>
            </a:r>
            <a:r>
              <a:rPr lang="en-GB" sz="2000" u="sng" dirty="0">
                <a:solidFill>
                  <a:srgbClr val="0563C1"/>
                </a:solidFill>
                <a:effectLst/>
                <a:latin typeface="Arial" panose="020B0604020202020204" pitchFamily="34" charset="0"/>
                <a:ea typeface="Times New Roman" panose="02020603050405020304" pitchFamily="18" charset="0"/>
                <a:hlinkClick r:id="rId12"/>
              </a:rPr>
              <a:t>online Reading Schools Community</a:t>
            </a:r>
            <a:r>
              <a:rPr lang="en-GB" sz="2000" dirty="0">
                <a:effectLst/>
                <a:latin typeface="Arial" panose="020B0604020202020204" pitchFamily="34" charset="0"/>
                <a:ea typeface="Times New Roman" panose="02020603050405020304" pitchFamily="18" charset="0"/>
              </a:rPr>
              <a:t> to find inspiration from schools across the nation undertaking </a:t>
            </a:r>
            <a:r>
              <a:rPr lang="en-GB" sz="2000">
                <a:effectLst/>
                <a:latin typeface="Arial" panose="020B0604020202020204" pitchFamily="34" charset="0"/>
                <a:ea typeface="Times New Roman" panose="02020603050405020304" pitchFamily="18" charset="0"/>
              </a:rPr>
              <a:t>an accreditation</a:t>
            </a:r>
            <a:endParaRPr lang="en-US" sz="2000" dirty="0">
              <a:latin typeface="Helvetica Neue"/>
            </a:endParaRPr>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13" cstate="email">
            <a:extLst>
              <a:ext uri="{28A0092B-C50C-407E-A947-70E740481C1C}">
                <a14:useLocalDpi xmlns:a14="http://schemas.microsoft.com/office/drawing/2010/main"/>
              </a:ext>
            </a:extLst>
          </a:blip>
          <a:srcRect/>
          <a:stretch/>
        </p:blipFill>
        <p:spPr>
          <a:xfrm rot="20478492">
            <a:off x="5945276" y="-264735"/>
            <a:ext cx="2521736" cy="2140443"/>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365751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anchor="t" anchorCtr="0"/>
          <a:lstStyle/>
          <a:p>
            <a:pPr algn="l"/>
            <a:r>
              <a:rPr lang="en-US" sz="4000" b="1" dirty="0">
                <a:latin typeface="Arial" panose="020B0604020202020204" pitchFamily="34" charset="0"/>
                <a:cs typeface="Arial" panose="020B0604020202020204" pitchFamily="34" charset="0"/>
              </a:rPr>
              <a:t>Before you go…</a:t>
            </a:r>
          </a:p>
        </p:txBody>
      </p:sp>
      <p:sp>
        <p:nvSpPr>
          <p:cNvPr id="3" name="Vertical Text Placeholder 8">
            <a:extLst>
              <a:ext uri="{FF2B5EF4-FFF2-40B4-BE49-F238E27FC236}">
                <a16:creationId xmlns:a16="http://schemas.microsoft.com/office/drawing/2014/main" id="{D34D5FEC-D67D-EA4A-C851-77FFE1FFE517}"/>
              </a:ext>
            </a:extLst>
          </p:cNvPr>
          <p:cNvSpPr txBox="1">
            <a:spLocks/>
          </p:cNvSpPr>
          <p:nvPr/>
        </p:nvSpPr>
        <p:spPr>
          <a:xfrm>
            <a:off x="410369" y="1485900"/>
            <a:ext cx="8229600" cy="1060956"/>
          </a:xfrm>
          <a:prstGeom prst="rect">
            <a:avLst/>
          </a:prstGeom>
        </p:spPr>
        <p:txBody>
          <a:bodyPr vert="horz">
            <a:normAutofit/>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sz="2800" dirty="0"/>
              <a:t>It’s time to set </a:t>
            </a:r>
            <a:r>
              <a:rPr lang="en-US" sz="2800" b="1" dirty="0"/>
              <a:t>yourself</a:t>
            </a:r>
            <a:r>
              <a:rPr lang="en-US" sz="2800" dirty="0"/>
              <a:t> a reading dare! Use the next slide to pick a </a:t>
            </a:r>
            <a:r>
              <a:rPr lang="en-US" sz="2800" dirty="0" err="1"/>
              <a:t>colour</a:t>
            </a:r>
            <a:r>
              <a:rPr lang="en-US" sz="2800" dirty="0"/>
              <a:t> for a random challenge.</a:t>
            </a:r>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rot="20478492">
            <a:off x="5945276" y="-264735"/>
            <a:ext cx="2521736" cy="2140443"/>
          </a:xfrm>
          <a:prstGeom prst="rect">
            <a:avLst/>
          </a:prstGeom>
        </p:spPr>
      </p:pic>
      <p:pic>
        <p:nvPicPr>
          <p:cNvPr id="5" name="Picture 4">
            <a:extLst>
              <a:ext uri="{FF2B5EF4-FFF2-40B4-BE49-F238E27FC236}">
                <a16:creationId xmlns:a16="http://schemas.microsoft.com/office/drawing/2014/main" id="{884E8498-A0CA-8E32-867E-CDA91D5F4CB8}"/>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841664" y="2649027"/>
            <a:ext cx="5054436" cy="3372994"/>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444166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a:latin typeface="Arial" panose="020B0604020202020204" pitchFamily="34" charset="0"/>
                <a:cs typeface="Arial" panose="020B0604020202020204" pitchFamily="34" charset="0"/>
              </a:rPr>
              <a:t>Set yourself a reading dare</a:t>
            </a:r>
          </a:p>
        </p:txBody>
      </p:sp>
      <p:sp>
        <p:nvSpPr>
          <p:cNvPr id="18" name="Title 7">
            <a:extLst>
              <a:ext uri="{FF2B5EF4-FFF2-40B4-BE49-F238E27FC236}">
                <a16:creationId xmlns:a16="http://schemas.microsoft.com/office/drawing/2014/main" id="{79E4AA5F-B88F-8150-67A6-EE8B30AF0223}"/>
              </a:ext>
            </a:extLst>
          </p:cNvPr>
          <p:cNvSpPr txBox="1">
            <a:spLocks/>
          </p:cNvSpPr>
          <p:nvPr/>
        </p:nvSpPr>
        <p:spPr>
          <a:xfrm>
            <a:off x="457200" y="1097972"/>
            <a:ext cx="8229600"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a:latin typeface="Arial" panose="020B0604020202020204" pitchFamily="34" charset="0"/>
                <a:cs typeface="Arial" panose="020B0604020202020204" pitchFamily="34" charset="0"/>
              </a:rPr>
              <a:t>Click on a button below to get a randomized challenge</a:t>
            </a:r>
          </a:p>
        </p:txBody>
      </p:sp>
      <p:sp>
        <p:nvSpPr>
          <p:cNvPr id="10" name="Oval 9" descr="Button 1 (will go to slide 29)">
            <a:hlinkClick r:id="rId4" action="ppaction://hlinksldjump"/>
            <a:extLst>
              <a:ext uri="{FF2B5EF4-FFF2-40B4-BE49-F238E27FC236}">
                <a16:creationId xmlns:a16="http://schemas.microsoft.com/office/drawing/2014/main" id="{18D3A2BE-0D4D-E4C0-87E3-11301C8A27B4}"/>
              </a:ext>
            </a:extLst>
          </p:cNvPr>
          <p:cNvSpPr/>
          <p:nvPr/>
        </p:nvSpPr>
        <p:spPr>
          <a:xfrm>
            <a:off x="688705" y="1915586"/>
            <a:ext cx="1224136" cy="1224136"/>
          </a:xfrm>
          <a:prstGeom prst="ellipse">
            <a:avLst/>
          </a:prstGeom>
          <a:solidFill>
            <a:srgbClr val="D90A79"/>
          </a:solidFill>
          <a:ln>
            <a:solidFill>
              <a:srgbClr val="D90A7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Oval 10" descr="Button 2 (will go to slide 30)">
            <a:hlinkClick r:id="rId5" action="ppaction://hlinksldjump"/>
            <a:extLst>
              <a:ext uri="{FF2B5EF4-FFF2-40B4-BE49-F238E27FC236}">
                <a16:creationId xmlns:a16="http://schemas.microsoft.com/office/drawing/2014/main" id="{295F2DB3-6FCE-2B34-4F39-FA24E992BEF0}"/>
              </a:ext>
            </a:extLst>
          </p:cNvPr>
          <p:cNvSpPr/>
          <p:nvPr/>
        </p:nvSpPr>
        <p:spPr>
          <a:xfrm>
            <a:off x="2784352" y="1915586"/>
            <a:ext cx="1224136" cy="1224136"/>
          </a:xfrm>
          <a:prstGeom prst="ellipse">
            <a:avLst/>
          </a:prstGeom>
          <a:solidFill>
            <a:srgbClr val="F6BE01"/>
          </a:solidFill>
          <a:ln>
            <a:solidFill>
              <a:srgbClr val="F6BE0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Oval 11" descr="Button 3 (will go to slide 31)">
            <a:hlinkClick r:id="rId6" action="ppaction://hlinksldjump"/>
            <a:extLst>
              <a:ext uri="{FF2B5EF4-FFF2-40B4-BE49-F238E27FC236}">
                <a16:creationId xmlns:a16="http://schemas.microsoft.com/office/drawing/2014/main" id="{E423750F-0409-B07C-ADC7-A30AE589A72A}"/>
              </a:ext>
            </a:extLst>
          </p:cNvPr>
          <p:cNvSpPr/>
          <p:nvPr/>
        </p:nvSpPr>
        <p:spPr>
          <a:xfrm>
            <a:off x="4879999" y="1887817"/>
            <a:ext cx="1224136" cy="1224136"/>
          </a:xfrm>
          <a:prstGeom prst="ellipse">
            <a:avLst/>
          </a:prstGeom>
          <a:solidFill>
            <a:srgbClr val="67B02C"/>
          </a:solidFill>
          <a:ln>
            <a:solidFill>
              <a:srgbClr val="67B02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Oval 12" descr="Button 4 (will go to slide 32)">
            <a:hlinkClick r:id="rId7" action="ppaction://hlinksldjump"/>
            <a:extLst>
              <a:ext uri="{FF2B5EF4-FFF2-40B4-BE49-F238E27FC236}">
                <a16:creationId xmlns:a16="http://schemas.microsoft.com/office/drawing/2014/main" id="{C8FDEE84-65A5-A113-A438-347F5CFEDBC6}"/>
              </a:ext>
            </a:extLst>
          </p:cNvPr>
          <p:cNvSpPr/>
          <p:nvPr/>
        </p:nvSpPr>
        <p:spPr>
          <a:xfrm>
            <a:off x="6975646" y="1887817"/>
            <a:ext cx="1224136" cy="1224136"/>
          </a:xfrm>
          <a:prstGeom prst="ellipse">
            <a:avLst/>
          </a:prstGeom>
          <a:solidFill>
            <a:srgbClr val="53B7D5"/>
          </a:solidFill>
          <a:ln>
            <a:solidFill>
              <a:srgbClr val="53B7D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Oval 13" descr="Button 5 (will go to slide 33)">
            <a:hlinkClick r:id="rId7" action="ppaction://hlinksldjump"/>
            <a:extLst>
              <a:ext uri="{FF2B5EF4-FFF2-40B4-BE49-F238E27FC236}">
                <a16:creationId xmlns:a16="http://schemas.microsoft.com/office/drawing/2014/main" id="{49040ABA-DD44-476B-5B1E-A16139A1EE74}"/>
              </a:ext>
            </a:extLst>
          </p:cNvPr>
          <p:cNvSpPr/>
          <p:nvPr/>
        </p:nvSpPr>
        <p:spPr>
          <a:xfrm>
            <a:off x="688705" y="3637670"/>
            <a:ext cx="1224136" cy="1224136"/>
          </a:xfrm>
          <a:prstGeom prst="ellipse">
            <a:avLst/>
          </a:prstGeom>
          <a:solidFill>
            <a:srgbClr val="53B7D5"/>
          </a:solidFill>
          <a:ln>
            <a:solidFill>
              <a:srgbClr val="53B7D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Oval 14" descr="Button 6 (will go to slide 34)">
            <a:hlinkClick r:id="rId8" action="ppaction://hlinksldjump"/>
            <a:extLst>
              <a:ext uri="{FF2B5EF4-FFF2-40B4-BE49-F238E27FC236}">
                <a16:creationId xmlns:a16="http://schemas.microsoft.com/office/drawing/2014/main" id="{76C327E7-9397-3DFF-FBED-BA0FC54C844D}"/>
              </a:ext>
            </a:extLst>
          </p:cNvPr>
          <p:cNvSpPr/>
          <p:nvPr/>
        </p:nvSpPr>
        <p:spPr>
          <a:xfrm>
            <a:off x="2784352" y="3637670"/>
            <a:ext cx="1224136" cy="1224136"/>
          </a:xfrm>
          <a:prstGeom prst="ellipse">
            <a:avLst/>
          </a:prstGeom>
          <a:solidFill>
            <a:srgbClr val="67B02C"/>
          </a:solidFill>
          <a:ln>
            <a:solidFill>
              <a:srgbClr val="67B02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Oval 15" descr="Button 7 (will go to slide 35)">
            <a:hlinkClick r:id="rId9" action="ppaction://hlinksldjump"/>
            <a:extLst>
              <a:ext uri="{FF2B5EF4-FFF2-40B4-BE49-F238E27FC236}">
                <a16:creationId xmlns:a16="http://schemas.microsoft.com/office/drawing/2014/main" id="{46E18C67-A39B-A576-3E3C-35B16354E1F6}"/>
              </a:ext>
            </a:extLst>
          </p:cNvPr>
          <p:cNvSpPr/>
          <p:nvPr/>
        </p:nvSpPr>
        <p:spPr>
          <a:xfrm>
            <a:off x="4879999" y="3637670"/>
            <a:ext cx="1224136" cy="1224136"/>
          </a:xfrm>
          <a:prstGeom prst="ellipse">
            <a:avLst/>
          </a:prstGeom>
          <a:solidFill>
            <a:srgbClr val="F6BE01"/>
          </a:solidFill>
          <a:ln>
            <a:solidFill>
              <a:srgbClr val="F6BE0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Oval 16" descr="Button 8 (will go to slide 36)">
            <a:hlinkClick r:id="rId10" action="ppaction://hlinksldjump"/>
            <a:extLst>
              <a:ext uri="{FF2B5EF4-FFF2-40B4-BE49-F238E27FC236}">
                <a16:creationId xmlns:a16="http://schemas.microsoft.com/office/drawing/2014/main" id="{1A93F973-3F82-55C0-F471-24CB31DF23FC}"/>
              </a:ext>
            </a:extLst>
          </p:cNvPr>
          <p:cNvSpPr/>
          <p:nvPr/>
        </p:nvSpPr>
        <p:spPr>
          <a:xfrm>
            <a:off x="6973683" y="3649406"/>
            <a:ext cx="1224136" cy="1224136"/>
          </a:xfrm>
          <a:prstGeom prst="ellipse">
            <a:avLst/>
          </a:prstGeom>
          <a:solidFill>
            <a:srgbClr val="D90A79"/>
          </a:solidFill>
          <a:ln>
            <a:solidFill>
              <a:srgbClr val="D90A7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Arrow: Right 3" descr="Arrow (will take you to slide 37, the end of this presentation)">
            <a:extLst>
              <a:ext uri="{FF2B5EF4-FFF2-40B4-BE49-F238E27FC236}">
                <a16:creationId xmlns:a16="http://schemas.microsoft.com/office/drawing/2014/main" id="{71C20392-B38F-785A-1F5A-DC58FEB417E6}"/>
              </a:ext>
            </a:extLst>
          </p:cNvPr>
          <p:cNvSpPr/>
          <p:nvPr/>
        </p:nvSpPr>
        <p:spPr>
          <a:xfrm>
            <a:off x="4427984" y="5517232"/>
            <a:ext cx="2952328" cy="1066130"/>
          </a:xfrm>
          <a:prstGeom prst="rightArrow">
            <a:avLst/>
          </a:prstGeom>
          <a:solidFill>
            <a:srgbClr val="F6BE01"/>
          </a:solidFill>
          <a:ln>
            <a:solidFill>
              <a:srgbClr val="F6BE0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When you’re ready to move on, click </a:t>
            </a:r>
            <a:r>
              <a:rPr lang="en-GB" b="1" dirty="0">
                <a:solidFill>
                  <a:schemeClr val="tx1"/>
                </a:solidFill>
                <a:latin typeface="Arial" panose="020B0604020202020204" pitchFamily="34" charset="0"/>
                <a:cs typeface="Arial" panose="020B0604020202020204" pitchFamily="34" charset="0"/>
                <a:hlinkClick r:id="rId11" action="ppaction://hlinksldjump"/>
              </a:rPr>
              <a:t>here</a:t>
            </a:r>
            <a:endParaRPr lang="en-GB" b="1" dirty="0">
              <a:solidFill>
                <a:schemeClr val="tx1"/>
              </a:solidFill>
              <a:latin typeface="Arial" panose="020B0604020202020204" pitchFamily="34" charset="0"/>
              <a:cs typeface="Arial" panose="020B0604020202020204" pitchFamily="34" charset="0"/>
            </a:endParaRP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548273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Set yourself a reading dare (1)</a:t>
            </a:r>
          </a:p>
        </p:txBody>
      </p:sp>
      <p:sp>
        <p:nvSpPr>
          <p:cNvPr id="8" name="Rectangle 7">
            <a:extLst>
              <a:ext uri="{FF2B5EF4-FFF2-40B4-BE49-F238E27FC236}">
                <a16:creationId xmlns:a16="http://schemas.microsoft.com/office/drawing/2014/main" id="{37547CF8-AFAE-DEEE-82D0-C51D7DEAC445}"/>
              </a:ext>
            </a:extLst>
          </p:cNvPr>
          <p:cNvSpPr/>
          <p:nvPr/>
        </p:nvSpPr>
        <p:spPr>
          <a:xfrm>
            <a:off x="973573" y="2492896"/>
            <a:ext cx="7200800" cy="1872208"/>
          </a:xfrm>
          <a:prstGeom prst="rect">
            <a:avLst/>
          </a:prstGeom>
          <a:solidFill>
            <a:schemeClr val="bg1"/>
          </a:solidFill>
          <a:ln w="76200">
            <a:solidFill>
              <a:srgbClr val="D90A79"/>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Set up a “I’m currently reading” sign in your classroom</a:t>
            </a:r>
          </a:p>
        </p:txBody>
      </p:sp>
      <p:sp>
        <p:nvSpPr>
          <p:cNvPr id="3" name="Title 7">
            <a:extLst>
              <a:ext uri="{FF2B5EF4-FFF2-40B4-BE49-F238E27FC236}">
                <a16:creationId xmlns:a16="http://schemas.microsoft.com/office/drawing/2014/main" id="{5B0BB818-E174-2A17-8D41-64370C2EACCC}"/>
              </a:ext>
            </a:extLst>
          </p:cNvPr>
          <p:cNvSpPr txBox="1">
            <a:spLocks/>
          </p:cNvSpPr>
          <p:nvPr/>
        </p:nvSpPr>
        <p:spPr>
          <a:xfrm>
            <a:off x="1450761" y="5048145"/>
            <a:ext cx="6242477"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sz="1800" dirty="0">
                <a:latin typeface="Arial" panose="020B0604020202020204" pitchFamily="34" charset="0"/>
                <a:cs typeface="Arial" panose="020B0604020202020204" pitchFamily="34" charset="0"/>
              </a:rPr>
              <a:t>Click on the books below to choose another challenge!</a:t>
            </a:r>
          </a:p>
        </p:txBody>
      </p:sp>
      <p:pic>
        <p:nvPicPr>
          <p:cNvPr id="2" name="Picture 1" descr="Image of books - clicking on this will take you to slide 28">
            <a:hlinkClick r:id="rId4" action="ppaction://hlinksldjump"/>
            <a:extLst>
              <a:ext uri="{FF2B5EF4-FFF2-40B4-BE49-F238E27FC236}">
                <a16:creationId xmlns:a16="http://schemas.microsoft.com/office/drawing/2014/main" id="{7FD26394-DAEB-A9E4-CB87-6C4AB3C56131}"/>
              </a:ext>
            </a:extLst>
          </p:cNvPr>
          <p:cNvPicPr>
            <a:picLocks noChangeAspect="1"/>
          </p:cNvPicPr>
          <p:nvPr/>
        </p:nvPicPr>
        <p:blipFill>
          <a:blip r:embed="rId5"/>
          <a:srcRect/>
          <a:stretch/>
        </p:blipFill>
        <p:spPr>
          <a:xfrm>
            <a:off x="2124844" y="5357022"/>
            <a:ext cx="4894312" cy="1226340"/>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94079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Set yourself a reading dare (2)</a:t>
            </a: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
        <p:nvSpPr>
          <p:cNvPr id="4" name="Rectangle 3">
            <a:extLst>
              <a:ext uri="{FF2B5EF4-FFF2-40B4-BE49-F238E27FC236}">
                <a16:creationId xmlns:a16="http://schemas.microsoft.com/office/drawing/2014/main" id="{CEE0B7AD-8C67-5C20-1E13-856FF33FB048}"/>
              </a:ext>
            </a:extLst>
          </p:cNvPr>
          <p:cNvSpPr/>
          <p:nvPr/>
        </p:nvSpPr>
        <p:spPr>
          <a:xfrm>
            <a:off x="977520" y="2240868"/>
            <a:ext cx="7200800" cy="2376264"/>
          </a:xfrm>
          <a:prstGeom prst="rect">
            <a:avLst/>
          </a:prstGeom>
          <a:solidFill>
            <a:schemeClr val="bg1"/>
          </a:solidFill>
          <a:ln w="76200">
            <a:solidFill>
              <a:srgbClr val="F6BE0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Print some shelf shouters for your class/school library</a:t>
            </a:r>
          </a:p>
        </p:txBody>
      </p:sp>
      <p:sp>
        <p:nvSpPr>
          <p:cNvPr id="3" name="Title 7">
            <a:extLst>
              <a:ext uri="{FF2B5EF4-FFF2-40B4-BE49-F238E27FC236}">
                <a16:creationId xmlns:a16="http://schemas.microsoft.com/office/drawing/2014/main" id="{851BA224-1044-C0EA-A9DA-827637AE9B8A}"/>
              </a:ext>
            </a:extLst>
          </p:cNvPr>
          <p:cNvSpPr txBox="1">
            <a:spLocks/>
          </p:cNvSpPr>
          <p:nvPr/>
        </p:nvSpPr>
        <p:spPr>
          <a:xfrm>
            <a:off x="1450761" y="4999348"/>
            <a:ext cx="6242477"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sz="1800">
                <a:latin typeface="Arial" panose="020B0604020202020204" pitchFamily="34" charset="0"/>
                <a:cs typeface="Arial" panose="020B0604020202020204" pitchFamily="34" charset="0"/>
              </a:rPr>
              <a:t>Click on the books below to choose another challenge!</a:t>
            </a:r>
          </a:p>
        </p:txBody>
      </p:sp>
      <p:pic>
        <p:nvPicPr>
          <p:cNvPr id="2" name="Picture 1" descr="Image of books - clicking on this will take you to slide 28">
            <a:hlinkClick r:id="rId5" action="ppaction://hlinksldjump"/>
            <a:extLst>
              <a:ext uri="{FF2B5EF4-FFF2-40B4-BE49-F238E27FC236}">
                <a16:creationId xmlns:a16="http://schemas.microsoft.com/office/drawing/2014/main" id="{7FD26394-DAEB-A9E4-CB87-6C4AB3C56131}"/>
              </a:ext>
            </a:extLst>
          </p:cNvPr>
          <p:cNvPicPr>
            <a:picLocks noChangeAspect="1"/>
          </p:cNvPicPr>
          <p:nvPr/>
        </p:nvPicPr>
        <p:blipFill>
          <a:blip r:embed="rId6"/>
          <a:srcRect/>
          <a:stretch/>
        </p:blipFill>
        <p:spPr>
          <a:xfrm>
            <a:off x="2124844" y="5371490"/>
            <a:ext cx="4894312" cy="1226340"/>
          </a:xfrm>
          <a:prstGeom prst="rect">
            <a:avLst/>
          </a:prstGeom>
        </p:spPr>
      </p:pic>
    </p:spTree>
    <p:extLst>
      <p:ext uri="{BB962C8B-B14F-4D97-AF65-F5344CB8AC3E}">
        <p14:creationId xmlns:p14="http://schemas.microsoft.com/office/powerpoint/2010/main" val="399586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4600" y="1879287"/>
            <a:ext cx="7772400" cy="1639663"/>
          </a:xfrm>
        </p:spPr>
        <p:txBody>
          <a:bodyPr/>
          <a:lstStyle/>
          <a:p>
            <a:r>
              <a:rPr lang="en-US" b="1" dirty="0">
                <a:solidFill>
                  <a:schemeClr val="bg1"/>
                </a:solidFill>
                <a:latin typeface="Arial" panose="020B0604020202020204" pitchFamily="34" charset="0"/>
                <a:cs typeface="Arial" panose="020B0604020202020204" pitchFamily="34" charset="0"/>
              </a:rPr>
              <a:t>Reading Schools </a:t>
            </a:r>
            <a:br>
              <a:rPr lang="en-US"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Part 1: Why take part in Reading Schools?</a:t>
            </a:r>
            <a:br>
              <a:rPr lang="en-US" sz="4400" b="1" dirty="0">
                <a:latin typeface="Arial" panose="020B0604020202020204" pitchFamily="34" charset="0"/>
                <a:cs typeface="Arial" panose="020B0604020202020204" pitchFamily="34" charset="0"/>
              </a:rPr>
            </a:br>
            <a:endParaRPr lang="en-US" b="1" dirty="0">
              <a:solidFill>
                <a:schemeClr val="bg1"/>
              </a:solidFill>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F5F9E569-B7E5-8BF1-3F75-B1E36CB46604}"/>
              </a:ext>
              <a:ext uri="{C183D7F6-B498-43B3-948B-1728B52AA6E4}">
                <adec:decorative xmlns:adec="http://schemas.microsoft.com/office/drawing/2017/decorative" val="1"/>
              </a:ext>
            </a:extLst>
          </p:cNvPr>
          <p:cNvPicPr>
            <a:picLocks noGrp="1" noChangeAspect="1"/>
          </p:cNvPicPr>
          <p:nvPr>
            <p:ph type="pic" sz="quarter" idx="10"/>
          </p:nvPr>
        </p:nvPicPr>
        <p:blipFill>
          <a:blip r:embed="rId4" cstate="email">
            <a:extLst>
              <a:ext uri="{28A0092B-C50C-407E-A947-70E740481C1C}">
                <a14:useLocalDpi xmlns:a14="http://schemas.microsoft.com/office/drawing/2010/main"/>
              </a:ext>
            </a:extLst>
          </a:blip>
          <a:stretch/>
        </p:blipFill>
        <p:spPr>
          <a:xfrm>
            <a:off x="2555776" y="3661032"/>
            <a:ext cx="4130048" cy="1511811"/>
          </a:xfrm>
          <a:prstGeom prst="rect">
            <a:avLst/>
          </a:prstGeom>
        </p:spPr>
      </p:pic>
      <p:sp>
        <p:nvSpPr>
          <p:cNvPr id="5" name="TextBox 4">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solidFill>
                  <a:schemeClr val="bg1"/>
                </a:solidFill>
                <a:latin typeface="Arial" panose="020B0604020202020204" pitchFamily="34" charset="0"/>
                <a:cs typeface="Arial" panose="020B0604020202020204" pitchFamily="34" charset="0"/>
              </a:rPr>
              <a:t>scottishbooktrust.com</a:t>
            </a:r>
          </a:p>
        </p:txBody>
      </p:sp>
    </p:spTree>
    <p:extLst>
      <p:ext uri="{BB962C8B-B14F-4D97-AF65-F5344CB8AC3E}">
        <p14:creationId xmlns:p14="http://schemas.microsoft.com/office/powerpoint/2010/main" val="29302555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Set yourself a reading dare (3)</a:t>
            </a: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
        <p:nvSpPr>
          <p:cNvPr id="8" name="Rectangle 7">
            <a:extLst>
              <a:ext uri="{FF2B5EF4-FFF2-40B4-BE49-F238E27FC236}">
                <a16:creationId xmlns:a16="http://schemas.microsoft.com/office/drawing/2014/main" id="{37547CF8-AFAE-DEEE-82D0-C51D7DEAC445}"/>
              </a:ext>
            </a:extLst>
          </p:cNvPr>
          <p:cNvSpPr/>
          <p:nvPr/>
        </p:nvSpPr>
        <p:spPr>
          <a:xfrm>
            <a:off x="973573" y="2492896"/>
            <a:ext cx="7200800" cy="1872208"/>
          </a:xfrm>
          <a:prstGeom prst="rect">
            <a:avLst/>
          </a:prstGeom>
          <a:solidFill>
            <a:schemeClr val="bg1"/>
          </a:solidFill>
          <a:ln w="76200">
            <a:solidFill>
              <a:srgbClr val="67B02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Start a staff book group</a:t>
            </a:r>
          </a:p>
        </p:txBody>
      </p:sp>
      <p:sp>
        <p:nvSpPr>
          <p:cNvPr id="3" name="Title 7">
            <a:extLst>
              <a:ext uri="{FF2B5EF4-FFF2-40B4-BE49-F238E27FC236}">
                <a16:creationId xmlns:a16="http://schemas.microsoft.com/office/drawing/2014/main" id="{80F98BCC-8B59-E2CA-2A7D-293F0F3807DB}"/>
              </a:ext>
            </a:extLst>
          </p:cNvPr>
          <p:cNvSpPr txBox="1">
            <a:spLocks/>
          </p:cNvSpPr>
          <p:nvPr/>
        </p:nvSpPr>
        <p:spPr>
          <a:xfrm>
            <a:off x="1450761" y="5048145"/>
            <a:ext cx="6242477"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sz="1800">
                <a:latin typeface="Arial" panose="020B0604020202020204" pitchFamily="34" charset="0"/>
                <a:cs typeface="Arial" panose="020B0604020202020204" pitchFamily="34" charset="0"/>
              </a:rPr>
              <a:t>Click on the books below to choose another challenge!</a:t>
            </a:r>
          </a:p>
        </p:txBody>
      </p:sp>
      <p:pic>
        <p:nvPicPr>
          <p:cNvPr id="2" name="Picture 1" descr="Image of books - clicking on this will take you to slide 28">
            <a:hlinkClick r:id="rId5" action="ppaction://hlinksldjump"/>
            <a:extLst>
              <a:ext uri="{FF2B5EF4-FFF2-40B4-BE49-F238E27FC236}">
                <a16:creationId xmlns:a16="http://schemas.microsoft.com/office/drawing/2014/main" id="{7FD26394-DAEB-A9E4-CB87-6C4AB3C56131}"/>
              </a:ext>
            </a:extLst>
          </p:cNvPr>
          <p:cNvPicPr>
            <a:picLocks noChangeAspect="1"/>
          </p:cNvPicPr>
          <p:nvPr/>
        </p:nvPicPr>
        <p:blipFill>
          <a:blip r:embed="rId6"/>
          <a:srcRect/>
          <a:stretch/>
        </p:blipFill>
        <p:spPr>
          <a:xfrm>
            <a:off x="2124844" y="5371490"/>
            <a:ext cx="4894312" cy="1226340"/>
          </a:xfrm>
          <a:prstGeom prst="rect">
            <a:avLst/>
          </a:prstGeom>
        </p:spPr>
      </p:pic>
    </p:spTree>
    <p:extLst>
      <p:ext uri="{BB962C8B-B14F-4D97-AF65-F5344CB8AC3E}">
        <p14:creationId xmlns:p14="http://schemas.microsoft.com/office/powerpoint/2010/main" val="4096322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Set yourself a reading dare (4)</a:t>
            </a: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
        <p:nvSpPr>
          <p:cNvPr id="8" name="Rectangle 7">
            <a:extLst>
              <a:ext uri="{FF2B5EF4-FFF2-40B4-BE49-F238E27FC236}">
                <a16:creationId xmlns:a16="http://schemas.microsoft.com/office/drawing/2014/main" id="{37547CF8-AFAE-DEEE-82D0-C51D7DEAC445}"/>
              </a:ext>
            </a:extLst>
          </p:cNvPr>
          <p:cNvSpPr/>
          <p:nvPr/>
        </p:nvSpPr>
        <p:spPr>
          <a:xfrm>
            <a:off x="973573" y="2492896"/>
            <a:ext cx="7200800" cy="1872208"/>
          </a:xfrm>
          <a:prstGeom prst="rect">
            <a:avLst/>
          </a:prstGeom>
          <a:solidFill>
            <a:schemeClr val="bg1"/>
          </a:solidFill>
          <a:ln w="76200">
            <a:solidFill>
              <a:srgbClr val="53B7D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Ask a pupil for a book recommendation and read it!</a:t>
            </a:r>
          </a:p>
        </p:txBody>
      </p:sp>
      <p:sp>
        <p:nvSpPr>
          <p:cNvPr id="3" name="Title 7">
            <a:extLst>
              <a:ext uri="{FF2B5EF4-FFF2-40B4-BE49-F238E27FC236}">
                <a16:creationId xmlns:a16="http://schemas.microsoft.com/office/drawing/2014/main" id="{F0DB15EC-755D-5041-9E1B-DB7E107C5453}"/>
              </a:ext>
            </a:extLst>
          </p:cNvPr>
          <p:cNvSpPr txBox="1">
            <a:spLocks/>
          </p:cNvSpPr>
          <p:nvPr/>
        </p:nvSpPr>
        <p:spPr>
          <a:xfrm>
            <a:off x="1450761" y="5048145"/>
            <a:ext cx="6242477"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sz="1800">
                <a:latin typeface="Arial" panose="020B0604020202020204" pitchFamily="34" charset="0"/>
                <a:cs typeface="Arial" panose="020B0604020202020204" pitchFamily="34" charset="0"/>
              </a:rPr>
              <a:t>Click on the books below to choose another challenge!</a:t>
            </a:r>
          </a:p>
        </p:txBody>
      </p:sp>
      <p:pic>
        <p:nvPicPr>
          <p:cNvPr id="2" name="Picture 1" descr="Image of books - clicking on this will take you to slide 28">
            <a:hlinkClick r:id="rId5" action="ppaction://hlinksldjump"/>
            <a:extLst>
              <a:ext uri="{FF2B5EF4-FFF2-40B4-BE49-F238E27FC236}">
                <a16:creationId xmlns:a16="http://schemas.microsoft.com/office/drawing/2014/main" id="{7FD26394-DAEB-A9E4-CB87-6C4AB3C56131}"/>
              </a:ext>
            </a:extLst>
          </p:cNvPr>
          <p:cNvPicPr>
            <a:picLocks noChangeAspect="1"/>
          </p:cNvPicPr>
          <p:nvPr/>
        </p:nvPicPr>
        <p:blipFill>
          <a:blip r:embed="rId6"/>
          <a:srcRect/>
          <a:stretch/>
        </p:blipFill>
        <p:spPr>
          <a:xfrm>
            <a:off x="2124844" y="5371490"/>
            <a:ext cx="4894312" cy="1226340"/>
          </a:xfrm>
          <a:prstGeom prst="rect">
            <a:avLst/>
          </a:prstGeom>
        </p:spPr>
      </p:pic>
    </p:spTree>
    <p:extLst>
      <p:ext uri="{BB962C8B-B14F-4D97-AF65-F5344CB8AC3E}">
        <p14:creationId xmlns:p14="http://schemas.microsoft.com/office/powerpoint/2010/main" val="1913554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Set yourself a reading dare (5)</a:t>
            </a: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
        <p:nvSpPr>
          <p:cNvPr id="8" name="Rectangle 7">
            <a:extLst>
              <a:ext uri="{FF2B5EF4-FFF2-40B4-BE49-F238E27FC236}">
                <a16:creationId xmlns:a16="http://schemas.microsoft.com/office/drawing/2014/main" id="{37547CF8-AFAE-DEEE-82D0-C51D7DEAC445}"/>
              </a:ext>
            </a:extLst>
          </p:cNvPr>
          <p:cNvSpPr/>
          <p:nvPr/>
        </p:nvSpPr>
        <p:spPr>
          <a:xfrm>
            <a:off x="973573" y="2492896"/>
            <a:ext cx="7200800" cy="1872208"/>
          </a:xfrm>
          <a:prstGeom prst="rect">
            <a:avLst/>
          </a:prstGeom>
          <a:solidFill>
            <a:schemeClr val="bg1"/>
          </a:solidFill>
          <a:ln w="76200">
            <a:solidFill>
              <a:srgbClr val="53B7D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Use our “My Life as a Reader” PowerPoint to introduce yourself to your class</a:t>
            </a:r>
          </a:p>
        </p:txBody>
      </p:sp>
      <p:sp>
        <p:nvSpPr>
          <p:cNvPr id="3" name="Title 7">
            <a:extLst>
              <a:ext uri="{FF2B5EF4-FFF2-40B4-BE49-F238E27FC236}">
                <a16:creationId xmlns:a16="http://schemas.microsoft.com/office/drawing/2014/main" id="{DA71D926-5FFF-1C67-B858-DCA9D80FACFA}"/>
              </a:ext>
            </a:extLst>
          </p:cNvPr>
          <p:cNvSpPr txBox="1">
            <a:spLocks/>
          </p:cNvSpPr>
          <p:nvPr/>
        </p:nvSpPr>
        <p:spPr>
          <a:xfrm>
            <a:off x="1450761" y="5048145"/>
            <a:ext cx="6242477"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sz="1800">
                <a:latin typeface="Arial" panose="020B0604020202020204" pitchFamily="34" charset="0"/>
                <a:cs typeface="Arial" panose="020B0604020202020204" pitchFamily="34" charset="0"/>
              </a:rPr>
              <a:t>Click on the books below to choose another challenge!</a:t>
            </a:r>
          </a:p>
        </p:txBody>
      </p:sp>
      <p:pic>
        <p:nvPicPr>
          <p:cNvPr id="2" name="Picture 1" descr="Image of books - clicking on this will take you to slide 28">
            <a:hlinkClick r:id="rId5" action="ppaction://hlinksldjump"/>
            <a:extLst>
              <a:ext uri="{FF2B5EF4-FFF2-40B4-BE49-F238E27FC236}">
                <a16:creationId xmlns:a16="http://schemas.microsoft.com/office/drawing/2014/main" id="{7FD26394-DAEB-A9E4-CB87-6C4AB3C56131}"/>
              </a:ext>
            </a:extLst>
          </p:cNvPr>
          <p:cNvPicPr>
            <a:picLocks noChangeAspect="1"/>
          </p:cNvPicPr>
          <p:nvPr/>
        </p:nvPicPr>
        <p:blipFill>
          <a:blip r:embed="rId6"/>
          <a:srcRect/>
          <a:stretch/>
        </p:blipFill>
        <p:spPr>
          <a:xfrm>
            <a:off x="2124844" y="5371490"/>
            <a:ext cx="4894312" cy="1226340"/>
          </a:xfrm>
          <a:prstGeom prst="rect">
            <a:avLst/>
          </a:prstGeom>
        </p:spPr>
      </p:pic>
    </p:spTree>
    <p:extLst>
      <p:ext uri="{BB962C8B-B14F-4D97-AF65-F5344CB8AC3E}">
        <p14:creationId xmlns:p14="http://schemas.microsoft.com/office/powerpoint/2010/main" val="786302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Set yourself a reading dare (6)</a:t>
            </a: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
        <p:nvSpPr>
          <p:cNvPr id="8" name="Rectangle 7">
            <a:extLst>
              <a:ext uri="{FF2B5EF4-FFF2-40B4-BE49-F238E27FC236}">
                <a16:creationId xmlns:a16="http://schemas.microsoft.com/office/drawing/2014/main" id="{37547CF8-AFAE-DEEE-82D0-C51D7DEAC445}"/>
              </a:ext>
            </a:extLst>
          </p:cNvPr>
          <p:cNvSpPr/>
          <p:nvPr/>
        </p:nvSpPr>
        <p:spPr>
          <a:xfrm>
            <a:off x="973573" y="2492896"/>
            <a:ext cx="7200800" cy="1872208"/>
          </a:xfrm>
          <a:prstGeom prst="rect">
            <a:avLst/>
          </a:prstGeom>
          <a:solidFill>
            <a:schemeClr val="bg1"/>
          </a:solidFill>
          <a:ln w="76200">
            <a:solidFill>
              <a:srgbClr val="67B02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Make yourself an “Ask me what I’m reading” badge and wear it for a week!</a:t>
            </a:r>
          </a:p>
        </p:txBody>
      </p:sp>
      <p:sp>
        <p:nvSpPr>
          <p:cNvPr id="3" name="Title 7">
            <a:extLst>
              <a:ext uri="{FF2B5EF4-FFF2-40B4-BE49-F238E27FC236}">
                <a16:creationId xmlns:a16="http://schemas.microsoft.com/office/drawing/2014/main" id="{E9907F58-FA50-224D-CC5D-46D47694A080}"/>
              </a:ext>
            </a:extLst>
          </p:cNvPr>
          <p:cNvSpPr txBox="1">
            <a:spLocks/>
          </p:cNvSpPr>
          <p:nvPr/>
        </p:nvSpPr>
        <p:spPr>
          <a:xfrm>
            <a:off x="1450761" y="5048145"/>
            <a:ext cx="6242477"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sz="1800">
                <a:latin typeface="Arial" panose="020B0604020202020204" pitchFamily="34" charset="0"/>
                <a:cs typeface="Arial" panose="020B0604020202020204" pitchFamily="34" charset="0"/>
              </a:rPr>
              <a:t>Click on the books below to choose another challenge!</a:t>
            </a:r>
          </a:p>
        </p:txBody>
      </p:sp>
      <p:pic>
        <p:nvPicPr>
          <p:cNvPr id="2" name="Picture 1" descr="Image of books - clicking on this will take you to slide 28">
            <a:hlinkClick r:id="rId5" action="ppaction://hlinksldjump"/>
            <a:extLst>
              <a:ext uri="{FF2B5EF4-FFF2-40B4-BE49-F238E27FC236}">
                <a16:creationId xmlns:a16="http://schemas.microsoft.com/office/drawing/2014/main" id="{7FD26394-DAEB-A9E4-CB87-6C4AB3C56131}"/>
              </a:ext>
            </a:extLst>
          </p:cNvPr>
          <p:cNvPicPr>
            <a:picLocks noChangeAspect="1"/>
          </p:cNvPicPr>
          <p:nvPr/>
        </p:nvPicPr>
        <p:blipFill>
          <a:blip r:embed="rId6"/>
          <a:srcRect/>
          <a:stretch/>
        </p:blipFill>
        <p:spPr>
          <a:xfrm>
            <a:off x="2124844" y="5371490"/>
            <a:ext cx="4894312" cy="1226340"/>
          </a:xfrm>
          <a:prstGeom prst="rect">
            <a:avLst/>
          </a:prstGeom>
        </p:spPr>
      </p:pic>
    </p:spTree>
    <p:extLst>
      <p:ext uri="{BB962C8B-B14F-4D97-AF65-F5344CB8AC3E}">
        <p14:creationId xmlns:p14="http://schemas.microsoft.com/office/powerpoint/2010/main" val="3947011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Set yourself a reading dare (7)</a:t>
            </a: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
        <p:nvSpPr>
          <p:cNvPr id="8" name="Rectangle 7">
            <a:extLst>
              <a:ext uri="{FF2B5EF4-FFF2-40B4-BE49-F238E27FC236}">
                <a16:creationId xmlns:a16="http://schemas.microsoft.com/office/drawing/2014/main" id="{37547CF8-AFAE-DEEE-82D0-C51D7DEAC445}"/>
              </a:ext>
            </a:extLst>
          </p:cNvPr>
          <p:cNvSpPr/>
          <p:nvPr/>
        </p:nvSpPr>
        <p:spPr>
          <a:xfrm>
            <a:off x="973573" y="2492896"/>
            <a:ext cx="7200800" cy="1872208"/>
          </a:xfrm>
          <a:prstGeom prst="rect">
            <a:avLst/>
          </a:prstGeom>
          <a:solidFill>
            <a:schemeClr val="bg1"/>
          </a:solidFill>
          <a:ln w="76200">
            <a:solidFill>
              <a:srgbClr val="F6BE0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Try a new format or genre</a:t>
            </a:r>
          </a:p>
        </p:txBody>
      </p:sp>
      <p:sp>
        <p:nvSpPr>
          <p:cNvPr id="3" name="Title 7">
            <a:extLst>
              <a:ext uri="{FF2B5EF4-FFF2-40B4-BE49-F238E27FC236}">
                <a16:creationId xmlns:a16="http://schemas.microsoft.com/office/drawing/2014/main" id="{1106F3A5-AC33-0746-9F92-457C46E27F98}"/>
              </a:ext>
            </a:extLst>
          </p:cNvPr>
          <p:cNvSpPr txBox="1">
            <a:spLocks/>
          </p:cNvSpPr>
          <p:nvPr/>
        </p:nvSpPr>
        <p:spPr>
          <a:xfrm>
            <a:off x="1450761" y="5048145"/>
            <a:ext cx="6242477"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sz="1800">
                <a:latin typeface="Arial" panose="020B0604020202020204" pitchFamily="34" charset="0"/>
                <a:cs typeface="Arial" panose="020B0604020202020204" pitchFamily="34" charset="0"/>
              </a:rPr>
              <a:t>Click on the books below to choose another challenge!</a:t>
            </a:r>
          </a:p>
        </p:txBody>
      </p:sp>
      <p:pic>
        <p:nvPicPr>
          <p:cNvPr id="2" name="Picture 1" descr="Image of books - clicking on this will take you to slide 28">
            <a:hlinkClick r:id="rId5" action="ppaction://hlinksldjump"/>
            <a:extLst>
              <a:ext uri="{FF2B5EF4-FFF2-40B4-BE49-F238E27FC236}">
                <a16:creationId xmlns:a16="http://schemas.microsoft.com/office/drawing/2014/main" id="{7FD26394-DAEB-A9E4-CB87-6C4AB3C56131}"/>
              </a:ext>
            </a:extLst>
          </p:cNvPr>
          <p:cNvPicPr>
            <a:picLocks noChangeAspect="1"/>
          </p:cNvPicPr>
          <p:nvPr/>
        </p:nvPicPr>
        <p:blipFill>
          <a:blip r:embed="rId6"/>
          <a:srcRect/>
          <a:stretch/>
        </p:blipFill>
        <p:spPr>
          <a:xfrm>
            <a:off x="2124844" y="5371490"/>
            <a:ext cx="4894312" cy="1226340"/>
          </a:xfrm>
          <a:prstGeom prst="rect">
            <a:avLst/>
          </a:prstGeom>
        </p:spPr>
      </p:pic>
    </p:spTree>
    <p:extLst>
      <p:ext uri="{BB962C8B-B14F-4D97-AF65-F5344CB8AC3E}">
        <p14:creationId xmlns:p14="http://schemas.microsoft.com/office/powerpoint/2010/main" val="3839739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7">
            <a:extLst>
              <a:ext uri="{FF2B5EF4-FFF2-40B4-BE49-F238E27FC236}">
                <a16:creationId xmlns:a16="http://schemas.microsoft.com/office/drawing/2014/main" id="{0747C67E-A316-4A5F-8F11-0AE6C7F5C1B0}"/>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Set yourself a reading dare (8)</a:t>
            </a: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
        <p:nvSpPr>
          <p:cNvPr id="8" name="Rectangle 7">
            <a:extLst>
              <a:ext uri="{FF2B5EF4-FFF2-40B4-BE49-F238E27FC236}">
                <a16:creationId xmlns:a16="http://schemas.microsoft.com/office/drawing/2014/main" id="{37547CF8-AFAE-DEEE-82D0-C51D7DEAC445}"/>
              </a:ext>
            </a:extLst>
          </p:cNvPr>
          <p:cNvSpPr/>
          <p:nvPr/>
        </p:nvSpPr>
        <p:spPr>
          <a:xfrm>
            <a:off x="973573" y="2492896"/>
            <a:ext cx="7200800" cy="1872208"/>
          </a:xfrm>
          <a:prstGeom prst="rect">
            <a:avLst/>
          </a:prstGeom>
          <a:solidFill>
            <a:schemeClr val="bg1"/>
          </a:solidFill>
          <a:ln w="76200">
            <a:solidFill>
              <a:srgbClr val="D90A79"/>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Print a display a book review poster</a:t>
            </a:r>
          </a:p>
        </p:txBody>
      </p:sp>
      <p:sp>
        <p:nvSpPr>
          <p:cNvPr id="3" name="Title 7">
            <a:extLst>
              <a:ext uri="{FF2B5EF4-FFF2-40B4-BE49-F238E27FC236}">
                <a16:creationId xmlns:a16="http://schemas.microsoft.com/office/drawing/2014/main" id="{1106F3A5-AC33-0746-9F92-457C46E27F98}"/>
              </a:ext>
            </a:extLst>
          </p:cNvPr>
          <p:cNvSpPr txBox="1">
            <a:spLocks/>
          </p:cNvSpPr>
          <p:nvPr/>
        </p:nvSpPr>
        <p:spPr>
          <a:xfrm>
            <a:off x="1450761" y="5048145"/>
            <a:ext cx="6242477" cy="441014"/>
          </a:xfrm>
          <a:prstGeom prst="rect">
            <a:avLst/>
          </a:prstGeom>
        </p:spPr>
        <p:txBody>
          <a:bodyPr vert="horz" anchor="t" anchorCtr="0"/>
          <a:lstStyle>
            <a:lvl1pPr algn="l" defTabSz="457200" rtl="0" eaLnBrk="1" latinLnBrk="0" hangingPunct="1">
              <a:spcBef>
                <a:spcPct val="0"/>
              </a:spcBef>
              <a:buNone/>
              <a:defRPr sz="2000" b="1" kern="1200">
                <a:solidFill>
                  <a:schemeClr val="tx1"/>
                </a:solidFill>
                <a:latin typeface="+mj-lt"/>
                <a:ea typeface="+mj-ea"/>
                <a:cs typeface="+mj-cs"/>
              </a:defRPr>
            </a:lvl1pPr>
          </a:lstStyle>
          <a:p>
            <a:r>
              <a:rPr lang="en-US" sz="1800">
                <a:latin typeface="Arial" panose="020B0604020202020204" pitchFamily="34" charset="0"/>
                <a:cs typeface="Arial" panose="020B0604020202020204" pitchFamily="34" charset="0"/>
              </a:rPr>
              <a:t>Click on the books below to choose another challenge!</a:t>
            </a:r>
          </a:p>
        </p:txBody>
      </p:sp>
      <p:pic>
        <p:nvPicPr>
          <p:cNvPr id="2" name="Picture 1" descr="Image of books - clicking on this will take you to slide 28">
            <a:hlinkClick r:id="rId5" action="ppaction://hlinksldjump"/>
            <a:extLst>
              <a:ext uri="{FF2B5EF4-FFF2-40B4-BE49-F238E27FC236}">
                <a16:creationId xmlns:a16="http://schemas.microsoft.com/office/drawing/2014/main" id="{7FD26394-DAEB-A9E4-CB87-6C4AB3C56131}"/>
              </a:ext>
            </a:extLst>
          </p:cNvPr>
          <p:cNvPicPr>
            <a:picLocks noChangeAspect="1"/>
          </p:cNvPicPr>
          <p:nvPr/>
        </p:nvPicPr>
        <p:blipFill>
          <a:blip r:embed="rId6"/>
          <a:srcRect/>
          <a:stretch/>
        </p:blipFill>
        <p:spPr>
          <a:xfrm>
            <a:off x="2124844" y="5371490"/>
            <a:ext cx="4894312" cy="1226340"/>
          </a:xfrm>
          <a:prstGeom prst="rect">
            <a:avLst/>
          </a:prstGeom>
        </p:spPr>
      </p:pic>
    </p:spTree>
    <p:extLst>
      <p:ext uri="{BB962C8B-B14F-4D97-AF65-F5344CB8AC3E}">
        <p14:creationId xmlns:p14="http://schemas.microsoft.com/office/powerpoint/2010/main" val="1345704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chemeClr val="bg1"/>
                </a:solidFill>
                <a:latin typeface="Arial" panose="020B0604020202020204" pitchFamily="34" charset="0"/>
                <a:cs typeface="Arial" panose="020B0604020202020204" pitchFamily="34" charset="0"/>
              </a:rPr>
              <a:t>Thank you</a:t>
            </a:r>
          </a:p>
        </p:txBody>
      </p:sp>
      <p:sp>
        <p:nvSpPr>
          <p:cNvPr id="3" name="Subtitle 2"/>
          <p:cNvSpPr>
            <a:spLocks noGrp="1"/>
          </p:cNvSpPr>
          <p:nvPr>
            <p:ph type="subTitle" idx="1"/>
          </p:nvPr>
        </p:nvSpPr>
        <p:spPr>
          <a:xfrm>
            <a:off x="1371600" y="3048000"/>
            <a:ext cx="6400800" cy="2209800"/>
          </a:xfrm>
        </p:spPr>
        <p:txBody>
          <a:bodyPr>
            <a:noAutofit/>
          </a:bodyPr>
          <a:lstStyle/>
          <a:p>
            <a:r>
              <a:rPr lang="en-US" sz="2800" err="1">
                <a:solidFill>
                  <a:schemeClr val="bg1"/>
                </a:solidFill>
                <a:latin typeface="Arial" panose="020B0604020202020204" pitchFamily="34" charset="0"/>
                <a:cs typeface="Arial" panose="020B0604020202020204" pitchFamily="34" charset="0"/>
              </a:rPr>
              <a:t>readingschools.scot</a:t>
            </a:r>
            <a:endParaRPr lang="en-US" sz="2800">
              <a:solidFill>
                <a:schemeClr val="bg1"/>
              </a:solidFill>
              <a:latin typeface="Arial" panose="020B0604020202020204" pitchFamily="34" charset="0"/>
              <a:cs typeface="Arial" panose="020B0604020202020204" pitchFamily="34" charset="0"/>
            </a:endParaRPr>
          </a:p>
          <a:p>
            <a:r>
              <a:rPr lang="en-US" sz="1800">
                <a:solidFill>
                  <a:schemeClr val="bg1"/>
                </a:solidFill>
                <a:latin typeface="Arial" panose="020B0604020202020204" pitchFamily="34" charset="0"/>
                <a:cs typeface="Arial" panose="020B0604020202020204" pitchFamily="34" charset="0"/>
              </a:rPr>
              <a:t>    </a:t>
            </a:r>
            <a:endParaRPr lang="en-US" sz="1800">
              <a:latin typeface="Arial" panose="020B0604020202020204" pitchFamily="34" charset="0"/>
              <a:cs typeface="Arial" panose="020B0604020202020204" pitchFamily="34" charset="0"/>
            </a:endParaRPr>
          </a:p>
        </p:txBody>
      </p:sp>
      <p:pic>
        <p:nvPicPr>
          <p:cNvPr id="6" name="Picture 5" descr="Facebook, Twitter and Instagram logos">
            <a:extLst>
              <a:ext uri="{FF2B5EF4-FFF2-40B4-BE49-F238E27FC236}">
                <a16:creationId xmlns:a16="http://schemas.microsoft.com/office/drawing/2014/main" id="{F8C8987D-29C7-4EF0-8382-997CA00CD58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18726" y="3653398"/>
            <a:ext cx="1306547" cy="402483"/>
          </a:xfrm>
          <a:prstGeom prst="rect">
            <a:avLst/>
          </a:prstGeom>
        </p:spPr>
      </p:pic>
      <p:sp>
        <p:nvSpPr>
          <p:cNvPr id="12" name="Rectangle 11">
            <a:extLst>
              <a:ext uri="{C183D7F6-B498-43B3-948B-1728B52AA6E4}">
                <adec:decorative xmlns:adec="http://schemas.microsoft.com/office/drawing/2017/decorative" val="1"/>
              </a:ext>
            </a:extLst>
          </p:cNvPr>
          <p:cNvSpPr/>
          <p:nvPr/>
        </p:nvSpPr>
        <p:spPr>
          <a:xfrm>
            <a:off x="381000" y="6172200"/>
            <a:ext cx="4388225" cy="375703"/>
          </a:xfrm>
          <a:prstGeom prst="rect">
            <a:avLst/>
          </a:prstGeom>
        </p:spPr>
        <p:txBody>
          <a:bodyPr wrap="square">
            <a:spAutoFit/>
          </a:bodyPr>
          <a:lstStyle/>
          <a:p>
            <a:r>
              <a:rPr lang="en-GB" sz="900">
                <a:solidFill>
                  <a:schemeClr val="bg1"/>
                </a:solidFill>
                <a:latin typeface="Arial" panose="020B0604020202020204" pitchFamily="34" charset="0"/>
                <a:cs typeface="Arial" panose="020B0604020202020204" pitchFamily="34" charset="0"/>
              </a:rPr>
              <a:t>Scottish Book Trust is a national charity changing lives through reading and writing. Registered company SC184248 | Scottish charity SC027669</a:t>
            </a:r>
            <a:endParaRPr lang="en-GB">
              <a:solidFill>
                <a:schemeClr val="bg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69273097-9E53-17FC-09EB-B12FB4F88D37}"/>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2533904" y="4457232"/>
            <a:ext cx="4388226" cy="140115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nchor="t" anchorCtr="0"/>
          <a:lstStyle/>
          <a:p>
            <a:pPr algn="l"/>
            <a:r>
              <a:rPr lang="en-US" b="1">
                <a:latin typeface="Arial" panose="020B0604020202020204" pitchFamily="34" charset="0"/>
                <a:cs typeface="Arial" panose="020B0604020202020204" pitchFamily="34" charset="0"/>
              </a:rPr>
              <a:t>What is Reading Schools?</a:t>
            </a:r>
          </a:p>
        </p:txBody>
      </p:sp>
      <p:sp>
        <p:nvSpPr>
          <p:cNvPr id="9" name="Vertical Text Placeholder 8"/>
          <p:cNvSpPr>
            <a:spLocks noGrp="1"/>
          </p:cNvSpPr>
          <p:nvPr>
            <p:ph type="body" orient="vert" idx="1"/>
          </p:nvPr>
        </p:nvSpPr>
        <p:spPr>
          <a:xfrm>
            <a:off x="457200" y="1295400"/>
            <a:ext cx="8229600" cy="3953173"/>
          </a:xfrm>
        </p:spPr>
        <p:txBody>
          <a:bodyPr vert="horz">
            <a:noAutofit/>
          </a:bodyPr>
          <a:lstStyle/>
          <a:p>
            <a:r>
              <a:rPr lang="en-GB" sz="2400" dirty="0">
                <a:latin typeface="Arial" panose="020B0604020202020204" pitchFamily="34" charset="0"/>
                <a:cs typeface="Arial" panose="020B0604020202020204" pitchFamily="34" charset="0"/>
              </a:rPr>
              <a:t>An </a:t>
            </a:r>
            <a:r>
              <a:rPr lang="en-GB" sz="2400" b="1" dirty="0">
                <a:latin typeface="Arial" panose="020B0604020202020204" pitchFamily="34" charset="0"/>
                <a:cs typeface="Arial" panose="020B0604020202020204" pitchFamily="34" charset="0"/>
              </a:rPr>
              <a:t>accreditation</a:t>
            </a:r>
            <a:r>
              <a:rPr lang="en-GB" sz="2400" dirty="0">
                <a:latin typeface="Arial" panose="020B0604020202020204" pitchFamily="34" charset="0"/>
                <a:cs typeface="Arial" panose="020B0604020202020204" pitchFamily="34" charset="0"/>
              </a:rPr>
              <a:t> that champions the </a:t>
            </a:r>
            <a:r>
              <a:rPr lang="en-GB" sz="2400" b="1" dirty="0">
                <a:latin typeface="Arial" panose="020B0604020202020204" pitchFamily="34" charset="0"/>
                <a:cs typeface="Arial" panose="020B0604020202020204" pitchFamily="34" charset="0"/>
              </a:rPr>
              <a:t>reading culture</a:t>
            </a:r>
            <a:r>
              <a:rPr lang="en-GB" sz="2400" dirty="0">
                <a:latin typeface="Arial" panose="020B0604020202020204" pitchFamily="34" charset="0"/>
                <a:cs typeface="Arial" panose="020B0604020202020204" pitchFamily="34" charset="0"/>
              </a:rPr>
              <a:t> in your school</a:t>
            </a:r>
          </a:p>
          <a:p>
            <a:r>
              <a:rPr lang="en-GB" sz="2400" b="1" dirty="0">
                <a:latin typeface="Arial" panose="020B0604020202020204" pitchFamily="34" charset="0"/>
                <a:cs typeface="Arial" panose="020B0604020202020204" pitchFamily="34" charset="0"/>
              </a:rPr>
              <a:t>Resources</a:t>
            </a:r>
            <a:r>
              <a:rPr lang="en-GB" sz="2400" dirty="0">
                <a:latin typeface="Arial" panose="020B0604020202020204" pitchFamily="34" charset="0"/>
                <a:cs typeface="Arial" panose="020B0604020202020204" pitchFamily="34" charset="0"/>
              </a:rPr>
              <a:t>,</a:t>
            </a:r>
            <a:r>
              <a:rPr lang="en-GB" sz="2400" b="1" dirty="0">
                <a:latin typeface="Arial" panose="020B0604020202020204" pitchFamily="34" charset="0"/>
                <a:cs typeface="Arial" panose="020B0604020202020204" pitchFamily="34" charset="0"/>
              </a:rPr>
              <a:t> training </a:t>
            </a:r>
            <a:r>
              <a:rPr lang="en-GB" sz="2400" dirty="0">
                <a:latin typeface="Arial" panose="020B0604020202020204" pitchFamily="34" charset="0"/>
                <a:cs typeface="Arial" panose="020B0604020202020204" pitchFamily="34" charset="0"/>
              </a:rPr>
              <a:t>and</a:t>
            </a:r>
            <a:r>
              <a:rPr lang="en-GB" sz="2400" b="1" dirty="0">
                <a:latin typeface="Arial" panose="020B0604020202020204" pitchFamily="34" charset="0"/>
                <a:cs typeface="Arial" panose="020B0604020202020204" pitchFamily="34" charset="0"/>
              </a:rPr>
              <a:t> support </a:t>
            </a:r>
            <a:r>
              <a:rPr lang="en-GB" sz="2400" dirty="0">
                <a:latin typeface="Arial" panose="020B0604020202020204" pitchFamily="34" charset="0"/>
                <a:cs typeface="Arial" panose="020B0604020202020204" pitchFamily="34" charset="0"/>
              </a:rPr>
              <a:t>from Scottish Book Trust </a:t>
            </a:r>
          </a:p>
          <a:p>
            <a:r>
              <a:rPr lang="en-GB" sz="2400" b="1" dirty="0">
                <a:latin typeface="Arial" panose="020B0604020202020204" pitchFamily="34" charset="0"/>
                <a:cs typeface="Arial" panose="020B0604020202020204" pitchFamily="34" charset="0"/>
              </a:rPr>
              <a:t>Professional development </a:t>
            </a:r>
            <a:r>
              <a:rPr lang="en-GB" sz="2400" dirty="0">
                <a:latin typeface="Arial" panose="020B0604020202020204" pitchFamily="34" charset="0"/>
                <a:cs typeface="Arial" panose="020B0604020202020204" pitchFamily="34" charset="0"/>
              </a:rPr>
              <a:t>opportunities for staff </a:t>
            </a:r>
          </a:p>
          <a:p>
            <a:r>
              <a:rPr lang="en-GB" sz="2400" dirty="0">
                <a:latin typeface="Arial" panose="020B0604020202020204" pitchFamily="34" charset="0"/>
                <a:cs typeface="Arial" panose="020B0604020202020204" pitchFamily="34" charset="0"/>
              </a:rPr>
              <a:t>A way to champion </a:t>
            </a:r>
            <a:r>
              <a:rPr lang="en-GB" sz="2400" b="1" dirty="0">
                <a:latin typeface="Arial" panose="020B0604020202020204" pitchFamily="34" charset="0"/>
                <a:cs typeface="Arial" panose="020B0604020202020204" pitchFamily="34" charset="0"/>
              </a:rPr>
              <a:t>pupil voice </a:t>
            </a:r>
          </a:p>
          <a:p>
            <a:r>
              <a:rPr lang="en-GB" sz="2400" b="1" dirty="0">
                <a:latin typeface="Arial" panose="020B0604020202020204" pitchFamily="34" charset="0"/>
                <a:cs typeface="Arial" panose="020B0604020202020204" pitchFamily="34" charset="0"/>
              </a:rPr>
              <a:t>Opportunities to connect </a:t>
            </a:r>
            <a:r>
              <a:rPr lang="en-GB" sz="2400" dirty="0">
                <a:latin typeface="Arial" panose="020B0604020202020204" pitchFamily="34" charset="0"/>
                <a:cs typeface="Arial" panose="020B0604020202020204" pitchFamily="34" charset="0"/>
              </a:rPr>
              <a:t>with other schools, families and your wider community</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a:t>
            </a:r>
            <a:endParaRPr lang="en-US" sz="2200" dirty="0">
              <a:latin typeface="Helvetica Neue"/>
            </a:endParaRPr>
          </a:p>
        </p:txBody>
      </p:sp>
      <p:pic>
        <p:nvPicPr>
          <p:cNvPr id="2" name="Picture 1">
            <a:extLst>
              <a:ext uri="{FF2B5EF4-FFF2-40B4-BE49-F238E27FC236}">
                <a16:creationId xmlns:a16="http://schemas.microsoft.com/office/drawing/2014/main" id="{09CC26EB-B259-9EC7-BA87-E91D44C4B9EF}"/>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3200063" y="4968478"/>
            <a:ext cx="3267945" cy="1895907"/>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13131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749721"/>
          </a:xfrm>
        </p:spPr>
        <p:txBody>
          <a:bodyPr anchor="t" anchorCtr="0"/>
          <a:lstStyle/>
          <a:p>
            <a:pPr algn="l"/>
            <a:r>
              <a:rPr lang="en-US" sz="3600" b="1" dirty="0">
                <a:latin typeface="Arial" panose="020B0604020202020204" pitchFamily="34" charset="0"/>
                <a:cs typeface="Arial" panose="020B0604020202020204" pitchFamily="34" charset="0"/>
              </a:rPr>
              <a:t>Why take part? (1) </a:t>
            </a:r>
          </a:p>
        </p:txBody>
      </p:sp>
      <p:sp>
        <p:nvSpPr>
          <p:cNvPr id="9" name="Vertical Text Placeholder 8"/>
          <p:cNvSpPr>
            <a:spLocks noGrp="1"/>
          </p:cNvSpPr>
          <p:nvPr>
            <p:ph type="body" orient="vert" idx="1"/>
          </p:nvPr>
        </p:nvSpPr>
        <p:spPr>
          <a:xfrm>
            <a:off x="457200" y="1113471"/>
            <a:ext cx="8229600" cy="4112499"/>
          </a:xfrm>
        </p:spPr>
        <p:txBody>
          <a:bodyPr vert="horz">
            <a:noAutofit/>
          </a:bodyPr>
          <a:lstStyle/>
          <a:p>
            <a:pPr marL="0" indent="0">
              <a:buNone/>
            </a:pPr>
            <a:r>
              <a:rPr lang="en-GB" sz="1800" dirty="0">
                <a:latin typeface="Arial" panose="020B0604020202020204" pitchFamily="34" charset="0"/>
                <a:cs typeface="Arial" panose="020B0604020202020204" pitchFamily="34" charset="0"/>
              </a:rPr>
              <a:t>Reading for pleasure is the </a:t>
            </a:r>
            <a:r>
              <a:rPr lang="en-GB" sz="1800" b="1" dirty="0">
                <a:latin typeface="Arial" panose="020B0604020202020204" pitchFamily="34" charset="0"/>
                <a:cs typeface="Arial" panose="020B0604020202020204" pitchFamily="34" charset="0"/>
              </a:rPr>
              <a:t>single most important indicator </a:t>
            </a:r>
            <a:r>
              <a:rPr lang="en-GB" sz="1800" dirty="0">
                <a:latin typeface="Arial" panose="020B0604020202020204" pitchFamily="34" charset="0"/>
                <a:cs typeface="Arial" panose="020B0604020202020204" pitchFamily="34" charset="0"/>
              </a:rPr>
              <a:t>of a child’s </a:t>
            </a:r>
            <a:r>
              <a:rPr lang="en-GB" sz="1800" b="1" dirty="0">
                <a:latin typeface="Arial" panose="020B0604020202020204" pitchFamily="34" charset="0"/>
                <a:cs typeface="Arial" panose="020B0604020202020204" pitchFamily="34" charset="0"/>
              </a:rPr>
              <a:t>future success</a:t>
            </a:r>
            <a:r>
              <a:rPr lang="en-GB" sz="1800" dirty="0">
                <a:latin typeface="Arial" panose="020B0604020202020204" pitchFamily="34" charset="0"/>
                <a:cs typeface="Arial" panose="020B0604020202020204" pitchFamily="34" charset="0"/>
              </a:rPr>
              <a:t> (OECD, 2002).</a:t>
            </a:r>
            <a:br>
              <a:rPr lang="en-GB" sz="1800" dirty="0">
                <a:latin typeface="Arial" panose="020B0604020202020204" pitchFamily="34" charset="0"/>
                <a:cs typeface="Arial" panose="020B0604020202020204" pitchFamily="34" charset="0"/>
              </a:rPr>
            </a:b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Reading for pleasure in all children may support the best possible chance for </a:t>
            </a:r>
            <a:r>
              <a:rPr lang="en-GB" sz="1800" b="1" dirty="0">
                <a:latin typeface="Arial" panose="020B0604020202020204" pitchFamily="34" charset="0"/>
                <a:cs typeface="Arial" panose="020B0604020202020204" pitchFamily="34" charset="0"/>
              </a:rPr>
              <a:t>good cognitive development and mental health </a:t>
            </a:r>
            <a:r>
              <a:rPr lang="en-GB" sz="1800" dirty="0">
                <a:latin typeface="Arial" panose="020B0604020202020204" pitchFamily="34" charset="0"/>
                <a:cs typeface="Arial" panose="020B0604020202020204" pitchFamily="34" charset="0"/>
              </a:rPr>
              <a:t>(</a:t>
            </a:r>
            <a:r>
              <a:rPr lang="es-ES" sz="1800" dirty="0">
                <a:latin typeface="Arial" panose="020B0604020202020204" pitchFamily="34" charset="0"/>
                <a:cs typeface="Arial" panose="020B0604020202020204" pitchFamily="34" charset="0"/>
              </a:rPr>
              <a:t>Sun Y-J, Sahakian BJ, Langley C, et al., 2024)</a:t>
            </a:r>
            <a:br>
              <a:rPr lang="es-ES" sz="1800" dirty="0">
                <a:latin typeface="Arial" panose="020B0604020202020204" pitchFamily="34" charset="0"/>
                <a:cs typeface="Arial" panose="020B0604020202020204" pitchFamily="34" charset="0"/>
              </a:rPr>
            </a:br>
            <a:br>
              <a:rPr lang="es-ES" sz="1800" dirty="0">
                <a:latin typeface="Arial" panose="020B0604020202020204" pitchFamily="34" charset="0"/>
                <a:cs typeface="Arial" panose="020B0604020202020204" pitchFamily="34" charset="0"/>
              </a:rPr>
            </a:br>
            <a:r>
              <a:rPr lang="es-ES" sz="1800" dirty="0">
                <a:latin typeface="Arial" panose="020B0604020202020204" pitchFamily="34" charset="0"/>
                <a:cs typeface="Arial" panose="020B0604020202020204" pitchFamily="34" charset="0"/>
              </a:rPr>
              <a:t>Reading for pleasure has been shown to have </a:t>
            </a:r>
            <a:r>
              <a:rPr lang="es-ES" sz="1800" b="1" dirty="0">
                <a:latin typeface="Arial" panose="020B0604020202020204" pitchFamily="34" charset="0"/>
                <a:cs typeface="Arial" panose="020B0604020202020204" pitchFamily="34" charset="0"/>
              </a:rPr>
              <a:t>benefits on reading skills, spelling, general knowledge and school achievment </a:t>
            </a:r>
            <a:r>
              <a:rPr lang="es-ES" sz="1800" dirty="0">
                <a:latin typeface="Arial" panose="020B0604020202020204" pitchFamily="34" charset="0"/>
                <a:cs typeface="Arial" panose="020B0604020202020204" pitchFamily="34" charset="0"/>
              </a:rPr>
              <a:t>(Mol and Bus, 2011). Children also report numerous social benefits including </a:t>
            </a:r>
            <a:r>
              <a:rPr lang="es-ES" sz="1800" b="1" dirty="0">
                <a:latin typeface="Arial" panose="020B0604020202020204" pitchFamily="34" charset="0"/>
                <a:cs typeface="Arial" panose="020B0604020202020204" pitchFamily="34" charset="0"/>
              </a:rPr>
              <a:t>hepling them relax, escape reality and develop empathy for others</a:t>
            </a:r>
            <a:r>
              <a:rPr lang="es-ES" sz="1800" dirty="0">
                <a:latin typeface="Arial" panose="020B0604020202020204" pitchFamily="34" charset="0"/>
                <a:cs typeface="Arial" panose="020B0604020202020204" pitchFamily="34" charset="0"/>
              </a:rPr>
              <a:t> (McGeown et al, 2020).</a:t>
            </a:r>
          </a:p>
          <a:p>
            <a:pPr marL="0" indent="0">
              <a:buNone/>
            </a:pPr>
            <a:endParaRPr lang="es-ES" sz="1800" dirty="0">
              <a:latin typeface="Arial" panose="020B0604020202020204" pitchFamily="34" charset="0"/>
              <a:cs typeface="Arial" panose="020B0604020202020204" pitchFamily="34" charset="0"/>
            </a:endParaRPr>
          </a:p>
          <a:p>
            <a:pPr marL="0" indent="0">
              <a:buNone/>
            </a:pPr>
            <a:r>
              <a:rPr lang="es-ES" sz="1800" dirty="0">
                <a:latin typeface="Arial" panose="020B0604020202020204" pitchFamily="34" charset="0"/>
                <a:cs typeface="Arial" panose="020B0604020202020204" pitchFamily="34" charset="0"/>
              </a:rPr>
              <a:t>Reading for pleasure is </a:t>
            </a:r>
            <a:r>
              <a:rPr lang="es-ES" sz="1800" b="1" dirty="0">
                <a:latin typeface="Arial" panose="020B0604020202020204" pitchFamily="34" charset="0"/>
                <a:cs typeface="Arial" panose="020B0604020202020204" pitchFamily="34" charset="0"/>
              </a:rPr>
              <a:t>strongly influenced by relationships between teachers and children </a:t>
            </a:r>
            <a:r>
              <a:rPr lang="es-ES" sz="1800" dirty="0">
                <a:latin typeface="Arial" panose="020B0604020202020204" pitchFamily="34" charset="0"/>
                <a:cs typeface="Arial" panose="020B0604020202020204" pitchFamily="34" charset="0"/>
              </a:rPr>
              <a:t>and children and families (Cremin et al</a:t>
            </a:r>
            <a:r>
              <a:rPr lang="es-ES" sz="1800">
                <a:latin typeface="Arial" panose="020B0604020202020204" pitchFamily="34" charset="0"/>
                <a:cs typeface="Arial" panose="020B0604020202020204" pitchFamily="34" charset="0"/>
              </a:rPr>
              <a:t>, 2009).</a:t>
            </a:r>
            <a:endParaRPr lang="en-US" sz="1800" dirty="0">
              <a:latin typeface="Helvetica Neue"/>
            </a:endParaRPr>
          </a:p>
        </p:txBody>
      </p:sp>
      <p:pic>
        <p:nvPicPr>
          <p:cNvPr id="2" name="Picture 1">
            <a:extLst>
              <a:ext uri="{FF2B5EF4-FFF2-40B4-BE49-F238E27FC236}">
                <a16:creationId xmlns:a16="http://schemas.microsoft.com/office/drawing/2014/main" id="{09CC26EB-B259-9EC7-BA87-E91D44C4B9EF}"/>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3200063" y="4968478"/>
            <a:ext cx="3267945" cy="1895907"/>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608636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nchor="t" anchorCtr="0"/>
          <a:lstStyle/>
          <a:p>
            <a:pPr algn="l"/>
            <a:r>
              <a:rPr lang="en-US" b="1" dirty="0">
                <a:latin typeface="Arial" panose="020B0604020202020204" pitchFamily="34" charset="0"/>
                <a:cs typeface="Arial" panose="020B0604020202020204" pitchFamily="34" charset="0"/>
              </a:rPr>
              <a:t>Why take part? (2)</a:t>
            </a:r>
          </a:p>
        </p:txBody>
      </p:sp>
      <p:sp>
        <p:nvSpPr>
          <p:cNvPr id="9" name="Vertical Text Placeholder 8"/>
          <p:cNvSpPr>
            <a:spLocks noGrp="1"/>
          </p:cNvSpPr>
          <p:nvPr>
            <p:ph type="body" orient="vert" idx="1"/>
          </p:nvPr>
        </p:nvSpPr>
        <p:spPr>
          <a:xfrm>
            <a:off x="457200" y="1119081"/>
            <a:ext cx="8229600" cy="4084387"/>
          </a:xfrm>
        </p:spPr>
        <p:txBody>
          <a:bodyPr vert="horz">
            <a:noAutofit/>
          </a:bodyPr>
          <a:lstStyle/>
          <a:p>
            <a:r>
              <a:rPr lang="en-GB" sz="2200" b="1" dirty="0">
                <a:latin typeface="Arial" panose="020B0604020202020204" pitchFamily="34" charset="0"/>
                <a:cs typeface="Arial" panose="020B0604020202020204" pitchFamily="34" charset="0"/>
              </a:rPr>
              <a:t>93%</a:t>
            </a:r>
            <a:r>
              <a:rPr lang="en-GB" sz="2200" dirty="0">
                <a:latin typeface="Arial" panose="020B0604020202020204" pitchFamily="34" charset="0"/>
                <a:cs typeface="Arial" panose="020B0604020202020204" pitchFamily="34" charset="0"/>
              </a:rPr>
              <a:t> of surveyed schools said Reading Schools </a:t>
            </a:r>
            <a:r>
              <a:rPr lang="en-GB" sz="2200" b="1" dirty="0">
                <a:latin typeface="Arial" panose="020B0604020202020204" pitchFamily="34" charset="0"/>
                <a:cs typeface="Arial" panose="020B0604020202020204" pitchFamily="34" charset="0"/>
              </a:rPr>
              <a:t>improved attainment</a:t>
            </a:r>
          </a:p>
          <a:p>
            <a:endParaRPr lang="en-GB" sz="2200" dirty="0">
              <a:latin typeface="Arial" panose="020B0604020202020204" pitchFamily="34" charset="0"/>
              <a:cs typeface="Arial" panose="020B0604020202020204" pitchFamily="34" charset="0"/>
            </a:endParaRPr>
          </a:p>
          <a:p>
            <a:r>
              <a:rPr lang="en-GB" sz="2200" b="1" dirty="0">
                <a:latin typeface="Arial" panose="020B0604020202020204" pitchFamily="34" charset="0"/>
                <a:cs typeface="Arial" panose="020B0604020202020204" pitchFamily="34" charset="0"/>
              </a:rPr>
              <a:t>88%</a:t>
            </a:r>
            <a:r>
              <a:rPr lang="en-GB" sz="2200" dirty="0">
                <a:latin typeface="Arial" panose="020B0604020202020204" pitchFamily="34" charset="0"/>
                <a:cs typeface="Arial" panose="020B0604020202020204" pitchFamily="34" charset="0"/>
              </a:rPr>
              <a:t> said Reading Schools contributed to </a:t>
            </a:r>
            <a:r>
              <a:rPr lang="en-GB" sz="2200" b="1" dirty="0">
                <a:latin typeface="Arial" panose="020B0604020202020204" pitchFamily="34" charset="0"/>
                <a:cs typeface="Arial" panose="020B0604020202020204" pitchFamily="34" charset="0"/>
              </a:rPr>
              <a:t>reducing or closing the poverty related attainment gap</a:t>
            </a:r>
          </a:p>
          <a:p>
            <a:endParaRPr lang="en-GB" sz="2200" b="1"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Pupils reported an increase in reading for pleasure, including a </a:t>
            </a:r>
            <a:r>
              <a:rPr lang="en-GB" sz="2200" b="1" dirty="0">
                <a:latin typeface="Arial" panose="020B0604020202020204" pitchFamily="34" charset="0"/>
                <a:cs typeface="Arial" panose="020B0604020202020204" pitchFamily="34" charset="0"/>
              </a:rPr>
              <a:t>96% </a:t>
            </a:r>
            <a:r>
              <a:rPr lang="en-GB" sz="2200" dirty="0">
                <a:latin typeface="Arial" panose="020B0604020202020204" pitchFamily="34" charset="0"/>
                <a:cs typeface="Arial" panose="020B0604020202020204" pitchFamily="34" charset="0"/>
              </a:rPr>
              <a:t>increase for those who didn’t enjoy reading before</a:t>
            </a:r>
          </a:p>
          <a:p>
            <a:endParaRPr lang="en-GB" sz="2200"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Pupils also said it helped them feel </a:t>
            </a:r>
            <a:r>
              <a:rPr lang="en-GB" sz="2200" b="1" dirty="0">
                <a:latin typeface="Arial" panose="020B0604020202020204" pitchFamily="34" charset="0"/>
                <a:cs typeface="Arial" panose="020B0604020202020204" pitchFamily="34" charset="0"/>
              </a:rPr>
              <a:t>calm</a:t>
            </a:r>
            <a:r>
              <a:rPr lang="en-GB" sz="2200" dirty="0">
                <a:latin typeface="Arial" panose="020B0604020202020204" pitchFamily="34" charset="0"/>
                <a:cs typeface="Arial" panose="020B0604020202020204" pitchFamily="34" charset="0"/>
              </a:rPr>
              <a:t>, </a:t>
            </a:r>
            <a:r>
              <a:rPr lang="en-GB" sz="2200" b="1" dirty="0">
                <a:latin typeface="Arial" panose="020B0604020202020204" pitchFamily="34" charset="0"/>
                <a:cs typeface="Arial" panose="020B0604020202020204" pitchFamily="34" charset="0"/>
              </a:rPr>
              <a:t>peaceful </a:t>
            </a:r>
            <a:r>
              <a:rPr lang="en-GB" sz="2200" dirty="0">
                <a:latin typeface="Arial" panose="020B0604020202020204" pitchFamily="34" charset="0"/>
                <a:cs typeface="Arial" panose="020B0604020202020204" pitchFamily="34" charset="0"/>
              </a:rPr>
              <a:t>and helped them </a:t>
            </a:r>
            <a:r>
              <a:rPr lang="en-GB" sz="2200" b="1" dirty="0">
                <a:latin typeface="Arial" panose="020B0604020202020204" pitchFamily="34" charset="0"/>
                <a:cs typeface="Arial" panose="020B0604020202020204" pitchFamily="34" charset="0"/>
              </a:rPr>
              <a:t>express their feelings</a:t>
            </a:r>
            <a:r>
              <a:rPr lang="en-GB" sz="2200" dirty="0">
                <a:latin typeface="Arial" panose="020B0604020202020204" pitchFamily="34" charset="0"/>
                <a:cs typeface="Arial" panose="020B0604020202020204" pitchFamily="34" charset="0"/>
              </a:rPr>
              <a:t> and have </a:t>
            </a:r>
            <a:r>
              <a:rPr lang="en-GB" sz="2200" b="1" dirty="0">
                <a:latin typeface="Arial" panose="020B0604020202020204" pitchFamily="34" charset="0"/>
                <a:cs typeface="Arial" panose="020B0604020202020204" pitchFamily="34" charset="0"/>
              </a:rPr>
              <a:t>a voice to share their passions</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a:t>
            </a:r>
            <a:endParaRPr lang="en-US" sz="2200" dirty="0">
              <a:latin typeface="Helvetica Neue"/>
            </a:endParaRPr>
          </a:p>
        </p:txBody>
      </p:sp>
      <p:pic>
        <p:nvPicPr>
          <p:cNvPr id="2" name="Picture 1">
            <a:extLst>
              <a:ext uri="{FF2B5EF4-FFF2-40B4-BE49-F238E27FC236}">
                <a16:creationId xmlns:a16="http://schemas.microsoft.com/office/drawing/2014/main" id="{09CC26EB-B259-9EC7-BA87-E91D44C4B9EF}"/>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3200063" y="4968478"/>
            <a:ext cx="3267945" cy="1895907"/>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266678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nchor="t" anchorCtr="0"/>
          <a:lstStyle/>
          <a:p>
            <a:pPr algn="l"/>
            <a:r>
              <a:rPr lang="en-US" sz="3600" b="1" dirty="0">
                <a:latin typeface="Arial" panose="020B0604020202020204" pitchFamily="34" charset="0"/>
                <a:cs typeface="Arial" panose="020B0604020202020204" pitchFamily="34" charset="0"/>
              </a:rPr>
              <a:t>Why take part? (3)</a:t>
            </a:r>
          </a:p>
        </p:txBody>
      </p:sp>
      <p:sp>
        <p:nvSpPr>
          <p:cNvPr id="9" name="Vertical Text Placeholder 8"/>
          <p:cNvSpPr>
            <a:spLocks noGrp="1"/>
          </p:cNvSpPr>
          <p:nvPr>
            <p:ph type="body" orient="vert" idx="1"/>
          </p:nvPr>
        </p:nvSpPr>
        <p:spPr>
          <a:xfrm>
            <a:off x="509286" y="1019249"/>
            <a:ext cx="8229600" cy="2101519"/>
          </a:xfrm>
        </p:spPr>
        <p:txBody>
          <a:bodyPr vert="horz">
            <a:noAutofit/>
          </a:bodyPr>
          <a:lstStyle/>
          <a:p>
            <a:pPr marL="0" indent="0">
              <a:buNone/>
            </a:pPr>
            <a:r>
              <a:rPr lang="en-GB" sz="2200" dirty="0">
                <a:latin typeface="Arial" panose="020B0604020202020204" pitchFamily="34" charset="0"/>
                <a:ea typeface="Aptos" panose="020B0004020202020204" pitchFamily="34" charset="0"/>
              </a:rPr>
              <a:t>M</a:t>
            </a:r>
            <a:r>
              <a:rPr lang="en-GB" sz="2200" dirty="0">
                <a:effectLst/>
                <a:latin typeface="Arial" panose="020B0604020202020204" pitchFamily="34" charset="0"/>
                <a:ea typeface="Aptos" panose="020B0004020202020204" pitchFamily="34" charset="0"/>
              </a:rPr>
              <a:t>ost of all it can bring a school together around the power of stories.</a:t>
            </a:r>
            <a:br>
              <a:rPr lang="en-GB" sz="2200" dirty="0">
                <a:effectLst/>
                <a:latin typeface="Arial" panose="020B0604020202020204" pitchFamily="34" charset="0"/>
                <a:ea typeface="Aptos" panose="020B0004020202020204" pitchFamily="34" charset="0"/>
              </a:rPr>
            </a:br>
            <a:br>
              <a:rPr lang="en-GB" sz="2200" dirty="0">
                <a:effectLst/>
                <a:latin typeface="Arial" panose="020B0604020202020204" pitchFamily="34" charset="0"/>
                <a:ea typeface="Aptos" panose="020B0004020202020204" pitchFamily="34" charset="0"/>
              </a:rPr>
            </a:br>
            <a:r>
              <a:rPr lang="en-GB" sz="2200" dirty="0">
                <a:effectLst/>
                <a:latin typeface="Arial" panose="020B0604020202020204" pitchFamily="34" charset="0"/>
                <a:ea typeface="Aptos" panose="020B0004020202020204" pitchFamily="34" charset="0"/>
              </a:rPr>
              <a:t>‘</a:t>
            </a:r>
            <a:r>
              <a:rPr lang="en-GB" sz="2200" i="1" dirty="0">
                <a:effectLst/>
                <a:latin typeface="Arial" panose="020B0604020202020204" pitchFamily="34" charset="0"/>
                <a:ea typeface="Aptos" panose="020B0004020202020204" pitchFamily="34" charset="0"/>
              </a:rPr>
              <a:t>It’s changed the mindset for a lot of children and now they share a love of reading. That’s the project’s legacy. The impac</a:t>
            </a:r>
            <a:r>
              <a:rPr lang="en-GB" sz="2200" i="1" dirty="0">
                <a:latin typeface="Arial" panose="020B0604020202020204" pitchFamily="34" charset="0"/>
                <a:ea typeface="Aptos" panose="020B0004020202020204" pitchFamily="34" charset="0"/>
              </a:rPr>
              <a:t>t will be long-term</a:t>
            </a:r>
            <a:r>
              <a:rPr lang="en-GB" sz="2200" dirty="0">
                <a:effectLst/>
                <a:latin typeface="Arial" panose="020B0604020202020204" pitchFamily="34" charset="0"/>
                <a:ea typeface="Aptos" panose="020B0004020202020204" pitchFamily="34" charset="0"/>
              </a:rPr>
              <a:t>.’, </a:t>
            </a:r>
            <a:r>
              <a:rPr lang="en-GB" sz="2200" b="1" dirty="0">
                <a:effectLst/>
                <a:latin typeface="Arial" panose="020B0604020202020204" pitchFamily="34" charset="0"/>
                <a:ea typeface="Aptos" panose="020B0004020202020204" pitchFamily="34" charset="0"/>
              </a:rPr>
              <a:t>Principal teacher, primary school</a:t>
            </a:r>
          </a:p>
          <a:p>
            <a:pPr marL="0" indent="0">
              <a:buNone/>
            </a:pPr>
            <a:endParaRPr lang="en-GB" sz="3600" dirty="0">
              <a:latin typeface="Arial" panose="020B0604020202020204" pitchFamily="34" charset="0"/>
            </a:endParaRPr>
          </a:p>
          <a:p>
            <a:pPr marL="0" indent="0">
              <a:buNone/>
            </a:pPr>
            <a:endParaRPr lang="en-US" sz="3600" dirty="0">
              <a:latin typeface="Helvetica Neue"/>
            </a:endParaRPr>
          </a:p>
        </p:txBody>
      </p:sp>
      <p:pic>
        <p:nvPicPr>
          <p:cNvPr id="4" name="Picture 3">
            <a:extLst>
              <a:ext uri="{FF2B5EF4-FFF2-40B4-BE49-F238E27FC236}">
                <a16:creationId xmlns:a16="http://schemas.microsoft.com/office/drawing/2014/main" id="{988E8636-3604-1474-762A-F71C57E32182}"/>
              </a:ext>
              <a:ext uri="{C183D7F6-B498-43B3-948B-1728B52AA6E4}">
                <adec:decorative xmlns:adec="http://schemas.microsoft.com/office/drawing/2017/decorative" val="1"/>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445872" y="3354494"/>
            <a:ext cx="6000365" cy="2738802"/>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983373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4600" y="2048925"/>
            <a:ext cx="7772400" cy="1805410"/>
          </a:xfrm>
        </p:spPr>
        <p:txBody>
          <a:bodyPr/>
          <a:lstStyle/>
          <a:p>
            <a:r>
              <a:rPr lang="en-US" b="1" dirty="0">
                <a:solidFill>
                  <a:schemeClr val="bg1"/>
                </a:solidFill>
                <a:latin typeface="Arial" panose="020B0604020202020204" pitchFamily="34" charset="0"/>
                <a:cs typeface="Arial" panose="020B0604020202020204" pitchFamily="34" charset="0"/>
              </a:rPr>
              <a:t>Reading Schools</a:t>
            </a:r>
            <a:br>
              <a:rPr lang="en-US"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Part 2: What does Reading Schools look like?</a:t>
            </a:r>
            <a:br>
              <a:rPr lang="en-US" sz="4400" b="1" dirty="0">
                <a:latin typeface="Arial" panose="020B0604020202020204" pitchFamily="34" charset="0"/>
                <a:cs typeface="Arial" panose="020B0604020202020204" pitchFamily="34" charset="0"/>
              </a:rPr>
            </a:br>
            <a:endParaRPr lang="en-US" b="1" dirty="0">
              <a:solidFill>
                <a:schemeClr val="bg1"/>
              </a:solidFill>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F5F9E569-B7E5-8BF1-3F75-B1E36CB46604}"/>
              </a:ext>
              <a:ext uri="{C183D7F6-B498-43B3-948B-1728B52AA6E4}">
                <adec:decorative xmlns:adec="http://schemas.microsoft.com/office/drawing/2017/decorative" val="1"/>
              </a:ext>
            </a:extLst>
          </p:cNvPr>
          <p:cNvPicPr>
            <a:picLocks noGrp="1" noChangeAspect="1"/>
          </p:cNvPicPr>
          <p:nvPr>
            <p:ph type="pic" sz="quarter" idx="10"/>
          </p:nvPr>
        </p:nvPicPr>
        <p:blipFill>
          <a:blip r:embed="rId4" cstate="email">
            <a:extLst>
              <a:ext uri="{28A0092B-C50C-407E-A947-70E740481C1C}">
                <a14:useLocalDpi xmlns:a14="http://schemas.microsoft.com/office/drawing/2010/main"/>
              </a:ext>
            </a:extLst>
          </a:blip>
          <a:stretch/>
        </p:blipFill>
        <p:spPr>
          <a:xfrm>
            <a:off x="2555776" y="3854335"/>
            <a:ext cx="4130048" cy="1511811"/>
          </a:xfrm>
          <a:prstGeom prst="rect">
            <a:avLst/>
          </a:prstGeom>
        </p:spPr>
      </p:pic>
      <p:sp>
        <p:nvSpPr>
          <p:cNvPr id="5" name="TextBox 4">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a:solidFill>
                  <a:schemeClr val="bg1"/>
                </a:solidFill>
                <a:latin typeface="Arial" panose="020B0604020202020204" pitchFamily="34" charset="0"/>
                <a:cs typeface="Arial" panose="020B0604020202020204" pitchFamily="34" charset="0"/>
              </a:rPr>
              <a:t>scottishbooktrust.com</a:t>
            </a:r>
          </a:p>
        </p:txBody>
      </p:sp>
    </p:spTree>
    <p:extLst>
      <p:ext uri="{BB962C8B-B14F-4D97-AF65-F5344CB8AC3E}">
        <p14:creationId xmlns:p14="http://schemas.microsoft.com/office/powerpoint/2010/main" val="347452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400509" y="233986"/>
            <a:ext cx="5674922" cy="1143000"/>
          </a:xfrm>
        </p:spPr>
        <p:txBody>
          <a:bodyPr anchor="t" anchorCtr="0"/>
          <a:lstStyle/>
          <a:p>
            <a:pPr algn="l"/>
            <a:r>
              <a:rPr lang="en-US" sz="3200" b="1" dirty="0">
                <a:latin typeface="Arial" panose="020B0604020202020204" pitchFamily="34" charset="0"/>
                <a:cs typeface="Arial" panose="020B0604020202020204" pitchFamily="34" charset="0"/>
              </a:rPr>
              <a:t>What does Reading Schools look like? (1)</a:t>
            </a:r>
          </a:p>
        </p:txBody>
      </p:sp>
      <p:sp>
        <p:nvSpPr>
          <p:cNvPr id="3" name="Vertical Text Placeholder 8">
            <a:extLst>
              <a:ext uri="{FF2B5EF4-FFF2-40B4-BE49-F238E27FC236}">
                <a16:creationId xmlns:a16="http://schemas.microsoft.com/office/drawing/2014/main" id="{D34D5FEC-D67D-EA4A-C851-77FFE1FFE517}"/>
              </a:ext>
            </a:extLst>
          </p:cNvPr>
          <p:cNvSpPr txBox="1">
            <a:spLocks/>
          </p:cNvSpPr>
          <p:nvPr/>
        </p:nvSpPr>
        <p:spPr>
          <a:xfrm>
            <a:off x="3589277" y="1815144"/>
            <a:ext cx="4877068" cy="3976779"/>
          </a:xfrm>
          <a:prstGeom prst="rect">
            <a:avLst/>
          </a:prstGeom>
        </p:spPr>
        <p:txBody>
          <a:bodyPr vert="horz">
            <a:normAutofit/>
          </a:bodyPr>
          <a:lstStyle>
            <a:lvl1pPr marL="342900" indent="-342900" algn="l" defTabSz="457200" rtl="0" eaLnBrk="1" latinLnBrk="0" hangingPunct="1">
              <a:spcBef>
                <a:spcPct val="20000"/>
              </a:spcBef>
              <a:buFont typeface="Arial"/>
              <a:buChar char="•"/>
              <a:defRPr sz="2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sz="2700" dirty="0">
                <a:latin typeface="Helvetica Neue"/>
              </a:rPr>
              <a:t>Reading Schools uses a framework based on How Good is Our School? 4. </a:t>
            </a:r>
            <a:br>
              <a:rPr lang="en-US" sz="2700" dirty="0">
                <a:latin typeface="Helvetica Neue"/>
              </a:rPr>
            </a:br>
            <a:br>
              <a:rPr lang="en-US" sz="2700" dirty="0">
                <a:latin typeface="Helvetica Neue"/>
              </a:rPr>
            </a:br>
            <a:r>
              <a:rPr lang="en-US" sz="2700" dirty="0">
                <a:latin typeface="Helvetica Neue"/>
              </a:rPr>
              <a:t>To receive your accreditation, you must provide evidence that you have delivered each of the Key Areas. </a:t>
            </a:r>
            <a:endParaRPr lang="en-US" sz="2700" dirty="0">
              <a:solidFill>
                <a:srgbClr val="FF0000"/>
              </a:solidFill>
              <a:latin typeface="Helvetica Neue"/>
            </a:endParaRPr>
          </a:p>
        </p:txBody>
      </p:sp>
      <p:pic>
        <p:nvPicPr>
          <p:cNvPr id="2" name="Picture 1">
            <a:extLst>
              <a:ext uri="{FF2B5EF4-FFF2-40B4-BE49-F238E27FC236}">
                <a16:creationId xmlns:a16="http://schemas.microsoft.com/office/drawing/2014/main" id="{BB022779-FA58-FCBB-49FA-AA34B6B06B7E}"/>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rot="20478492">
            <a:off x="5945276" y="-264735"/>
            <a:ext cx="2521736" cy="2140443"/>
          </a:xfrm>
          <a:prstGeom prst="rect">
            <a:avLst/>
          </a:prstGeom>
        </p:spPr>
      </p:pic>
      <p:pic>
        <p:nvPicPr>
          <p:cNvPr id="7" name="Picture 6">
            <a:extLst>
              <a:ext uri="{FF2B5EF4-FFF2-40B4-BE49-F238E27FC236}">
                <a16:creationId xmlns:a16="http://schemas.microsoft.com/office/drawing/2014/main" id="{F2416A9D-095E-A7D9-CCFB-3AA6C3EA7B43}"/>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00509" y="1440608"/>
            <a:ext cx="2903778" cy="4351315"/>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739465422"/>
      </p:ext>
    </p:extLst>
  </p:cSld>
  <p:clrMapOvr>
    <a:masterClrMapping/>
  </p:clrMapOvr>
</p:sld>
</file>

<file path=ppt/theme/theme1.xml><?xml version="1.0" encoding="utf-8"?>
<a:theme xmlns:a="http://schemas.openxmlformats.org/drawingml/2006/main" name="Office Theme">
  <a:themeElements>
    <a:clrScheme name="Custom 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41C7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C188FDCB-07F1-42DD-BC1D-5E45FD7146F1}" vid="{EA3E2201-25E4-4E93-AA67-B56E2FAA7A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b42feb5-42f4-4875-917d-a8fcb0477ae8" xsi:nil="true"/>
    <lcf76f155ced4ddcb4097134ff3c332f xmlns="e8fe8bb9-e0d4-4ac3-b920-326070b987f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8785B6A84FF374FB0FF4EC4BB9AFA49" ma:contentTypeVersion="20" ma:contentTypeDescription="Create a new document." ma:contentTypeScope="" ma:versionID="1447a9642804b53d27b77add5c57b01c">
  <xsd:schema xmlns:xsd="http://www.w3.org/2001/XMLSchema" xmlns:xs="http://www.w3.org/2001/XMLSchema" xmlns:p="http://schemas.microsoft.com/office/2006/metadata/properties" xmlns:ns2="6b42feb5-42f4-4875-917d-a8fcb0477ae8" xmlns:ns3="e8fe8bb9-e0d4-4ac3-b920-326070b987fc" targetNamespace="http://schemas.microsoft.com/office/2006/metadata/properties" ma:root="true" ma:fieldsID="2287dab0a354a3de3f09af6729c44b8d" ns2:_="" ns3:_="">
    <xsd:import namespace="6b42feb5-42f4-4875-917d-a8fcb0477ae8"/>
    <xsd:import namespace="e8fe8bb9-e0d4-4ac3-b920-326070b987f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Location" minOccurs="0"/>
                <xsd:element ref="ns3:MediaServiceOCR"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42feb5-42f4-4875-917d-a8fcb0477ae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a4b56ac4-af9b-4662-9143-bdd5b02ef649}" ma:internalName="TaxCatchAll" ma:showField="CatchAllData" ma:web="6b42feb5-42f4-4875-917d-a8fcb0477ae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8fe8bb9-e0d4-4ac3-b920-326070b987f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60978a-abcb-4ac2-a434-47d9e953369f"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74CFAA-E66A-46A4-B23E-2FC0A1CD8209}">
  <ds:schemaRefs>
    <ds:schemaRef ds:uri="http://schemas.microsoft.com/sharepoint/v3/contenttype/forms"/>
  </ds:schemaRefs>
</ds:datastoreItem>
</file>

<file path=customXml/itemProps2.xml><?xml version="1.0" encoding="utf-8"?>
<ds:datastoreItem xmlns:ds="http://schemas.openxmlformats.org/officeDocument/2006/customXml" ds:itemID="{6DBACC0F-54E0-43AF-8A2D-4B03D919CD8D}">
  <ds:schemaRefs>
    <ds:schemaRef ds:uri="6b42feb5-42f4-4875-917d-a8fcb0477ae8"/>
    <ds:schemaRef ds:uri="e8fe8bb9-e0d4-4ac3-b920-326070b987f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E81BEC0-6AD7-4B80-B3AF-C56E350846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42feb5-42f4-4875-917d-a8fcb0477ae8"/>
    <ds:schemaRef ds:uri="e8fe8bb9-e0d4-4ac3-b920-326070b987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Master presentation slides (default for general use)</Template>
  <TotalTime>417</TotalTime>
  <Words>1830</Words>
  <Application>Microsoft Office PowerPoint</Application>
  <PresentationFormat>On-screen Show (4:3)</PresentationFormat>
  <Paragraphs>212</Paragraphs>
  <Slides>36</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Aptos</vt:lpstr>
      <vt:lpstr>Arial</vt:lpstr>
      <vt:lpstr>Calibri</vt:lpstr>
      <vt:lpstr>Helvetica Neue</vt:lpstr>
      <vt:lpstr>Office Theme</vt:lpstr>
      <vt:lpstr>How to use this PowerPoint</vt:lpstr>
      <vt:lpstr>Reading Schools</vt:lpstr>
      <vt:lpstr>Reading Schools  Part 1: Why take part in Reading Schools? </vt:lpstr>
      <vt:lpstr>What is Reading Schools?</vt:lpstr>
      <vt:lpstr>Why take part? (1) </vt:lpstr>
      <vt:lpstr>Why take part? (2)</vt:lpstr>
      <vt:lpstr>Why take part? (3)</vt:lpstr>
      <vt:lpstr>Reading Schools Part 2: What does Reading Schools look like? </vt:lpstr>
      <vt:lpstr>What does Reading Schools look like? (1)</vt:lpstr>
      <vt:lpstr>Framework example (1)</vt:lpstr>
      <vt:lpstr>Framework example (2)</vt:lpstr>
      <vt:lpstr>Framework overview</vt:lpstr>
      <vt:lpstr>What does Reading Schools look like? (2)</vt:lpstr>
      <vt:lpstr>2.2.2 Interdisciplinary book projects</vt:lpstr>
      <vt:lpstr>2.3.4 Opportunities for learners to respond to what they’re reading</vt:lpstr>
      <vt:lpstr>1.3.2 School Environment</vt:lpstr>
      <vt:lpstr>Reading Schools Part 3: What do you want to deliver in your school? </vt:lpstr>
      <vt:lpstr>Break out question 1</vt:lpstr>
      <vt:lpstr>Break out question 1: Reflections and feedback</vt:lpstr>
      <vt:lpstr>Break out question 2</vt:lpstr>
      <vt:lpstr>Break out question 2: Reflections and feedback</vt:lpstr>
      <vt:lpstr>Reading Schools Part 4: Next steps </vt:lpstr>
      <vt:lpstr>Next steps</vt:lpstr>
      <vt:lpstr>Start your Action Plan</vt:lpstr>
      <vt:lpstr>Useful links</vt:lpstr>
      <vt:lpstr>Before you go…</vt:lpstr>
      <vt:lpstr>Set yourself a reading dare</vt:lpstr>
      <vt:lpstr>Set yourself a reading dare (1)</vt:lpstr>
      <vt:lpstr>Set yourself a reading dare (2)</vt:lpstr>
      <vt:lpstr>Set yourself a reading dare (3)</vt:lpstr>
      <vt:lpstr>Set yourself a reading dare (4)</vt:lpstr>
      <vt:lpstr>Set yourself a reading dare (5)</vt:lpstr>
      <vt:lpstr>Set yourself a reading dare (6)</vt:lpstr>
      <vt:lpstr>Set yourself a reading dare (7)</vt:lpstr>
      <vt:lpstr>Set yourself a reading dare (8)</vt:lpstr>
      <vt:lpstr>Thank you</vt:lpstr>
    </vt:vector>
  </TitlesOfParts>
  <Company>nroi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Reading Schools assembly for Primary</dc:title>
  <dc:creator>Maggie Still</dc:creator>
  <cp:lastModifiedBy>Clara Owen</cp:lastModifiedBy>
  <cp:revision>19</cp:revision>
  <dcterms:created xsi:type="dcterms:W3CDTF">2023-07-06T10:33:21Z</dcterms:created>
  <dcterms:modified xsi:type="dcterms:W3CDTF">2024-08-23T15:00:59Z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0x010100F8785B6A84FF374FB0FF4EC4BB9AFA49</vt:lpwstr>
  </property>
  <property fmtid="{D5CDD505-2E9C-101B-9397-08002B2CF9AE}" pid="3" name="Order">
    <vt:r8>737600</vt:r8>
  </property>
  <property fmtid="{D5CDD505-2E9C-101B-9397-08002B2CF9AE}" pid="4" name="MediaServiceImageTags">
    <vt:lpwstr/>
  </property>
</Properties>
</file>